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docx" ContentType="application/vnd.openxmlformats-officedocument.wordprocessingml.document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4" r:id="rId10"/>
    <p:sldId id="267" r:id="rId11"/>
    <p:sldId id="269" r:id="rId12"/>
    <p:sldId id="271" r:id="rId13"/>
    <p:sldId id="273" r:id="rId14"/>
    <p:sldId id="275" r:id="rId15"/>
    <p:sldId id="277" r:id="rId16"/>
    <p:sldId id="279" r:id="rId17"/>
    <p:sldId id="281" r:id="rId18"/>
    <p:sldId id="283" r:id="rId19"/>
    <p:sldId id="285" r:id="rId20"/>
    <p:sldId id="286" r:id="rId21"/>
    <p:sldId id="287" r:id="rId22"/>
    <p:sldId id="288" r:id="rId23"/>
    <p:sldId id="289" r:id="rId24"/>
    <p:sldId id="290" r:id="rId25"/>
    <p:sldId id="291" r:id="rId26"/>
    <p:sldId id="292" r:id="rId27"/>
    <p:sldId id="293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image" Target="../media/image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A45893-7338-4998-ABC8-9CF9E8EDDDF0}" type="datetimeFigureOut">
              <a:rPr lang="ru-RU" smtClean="0"/>
              <a:pPr/>
              <a:t>22.09.2015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FE2554-BE87-4ABC-A292-797857476FB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E2554-BE87-4ABC-A292-797857476FB4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C78C0-235E-4CDA-B582-66CD66E0B23D}" type="datetimeFigureOut">
              <a:rPr lang="ru-RU" smtClean="0"/>
              <a:pPr/>
              <a:t>22.09.2015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B9204-69D3-4C75-8300-93874E842E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C78C0-235E-4CDA-B582-66CD66E0B23D}" type="datetimeFigureOut">
              <a:rPr lang="ru-RU" smtClean="0"/>
              <a:pPr/>
              <a:t>22.09.2015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B9204-69D3-4C75-8300-93874E842E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C78C0-235E-4CDA-B582-66CD66E0B23D}" type="datetimeFigureOut">
              <a:rPr lang="ru-RU" smtClean="0"/>
              <a:pPr/>
              <a:t>22.09.2015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B9204-69D3-4C75-8300-93874E842E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C78C0-235E-4CDA-B582-66CD66E0B23D}" type="datetimeFigureOut">
              <a:rPr lang="ru-RU" smtClean="0"/>
              <a:pPr/>
              <a:t>22.09.2015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B9204-69D3-4C75-8300-93874E842E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C78C0-235E-4CDA-B582-66CD66E0B23D}" type="datetimeFigureOut">
              <a:rPr lang="ru-RU" smtClean="0"/>
              <a:pPr/>
              <a:t>22.09.2015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B9204-69D3-4C75-8300-93874E842E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C78C0-235E-4CDA-B582-66CD66E0B23D}" type="datetimeFigureOut">
              <a:rPr lang="ru-RU" smtClean="0"/>
              <a:pPr/>
              <a:t>22.09.2015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B9204-69D3-4C75-8300-93874E842E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C78C0-235E-4CDA-B582-66CD66E0B23D}" type="datetimeFigureOut">
              <a:rPr lang="ru-RU" smtClean="0"/>
              <a:pPr/>
              <a:t>22.09.2015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B9204-69D3-4C75-8300-93874E842E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C78C0-235E-4CDA-B582-66CD66E0B23D}" type="datetimeFigureOut">
              <a:rPr lang="ru-RU" smtClean="0"/>
              <a:pPr/>
              <a:t>22.09.2015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B9204-69D3-4C75-8300-93874E842E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C78C0-235E-4CDA-B582-66CD66E0B23D}" type="datetimeFigureOut">
              <a:rPr lang="ru-RU" smtClean="0"/>
              <a:pPr/>
              <a:t>22.09.2015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B9204-69D3-4C75-8300-93874E842E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C78C0-235E-4CDA-B582-66CD66E0B23D}" type="datetimeFigureOut">
              <a:rPr lang="ru-RU" smtClean="0"/>
              <a:pPr/>
              <a:t>22.09.2015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B9204-69D3-4C75-8300-93874E842E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C78C0-235E-4CDA-B582-66CD66E0B23D}" type="datetimeFigureOut">
              <a:rPr lang="ru-RU" smtClean="0"/>
              <a:pPr/>
              <a:t>22.09.2015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B9204-69D3-4C75-8300-93874E842E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EC78C0-235E-4CDA-B582-66CD66E0B23D}" type="datetimeFigureOut">
              <a:rPr lang="ru-RU" smtClean="0"/>
              <a:pPr/>
              <a:t>22.09.2015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B9204-69D3-4C75-8300-93874E842EE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1.doc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package" Target="../embeddings/_________Microsoft_Office_Word2.docx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12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13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14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15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16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17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18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19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20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21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package" Target="../embeddings/_________Microsoft_Office_Word3.docx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22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23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24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25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26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package" Target="../embeddings/_________Microsoft_Office_Word4.docx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5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package" Target="../embeddings/_________Microsoft_Office_Word6.docx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7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package" Target="../embeddings/_________Microsoft_Office_Word8.docx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package" Target="../embeddings/_________Microsoft_Office_Word9.docx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10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11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/>
        </p:nvGraphicFramePr>
        <p:xfrm>
          <a:off x="806450" y="2185988"/>
          <a:ext cx="7608888" cy="1393825"/>
        </p:xfrm>
        <a:graphic>
          <a:graphicData uri="http://schemas.openxmlformats.org/presentationml/2006/ole">
            <p:oleObj spid="_x0000_s1028" name="Документ" r:id="rId3" imgW="7746038" imgH="1633637" progId="Word.Document.12">
              <p:embed/>
            </p:oleObj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/>
        </p:nvGraphicFramePr>
        <p:xfrm>
          <a:off x="1430338" y="4002088"/>
          <a:ext cx="6221412" cy="1498600"/>
        </p:xfrm>
        <a:graphic>
          <a:graphicData uri="http://schemas.openxmlformats.org/presentationml/2006/ole">
            <p:oleObj spid="_x0000_s1029" name="Документ" r:id="rId4" imgW="6220663" imgH="1498641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/>
        </p:nvGraphicFramePr>
        <p:xfrm>
          <a:off x="1735138" y="5254625"/>
          <a:ext cx="5951537" cy="2060575"/>
        </p:xfrm>
        <a:graphic>
          <a:graphicData uri="http://schemas.openxmlformats.org/presentationml/2006/ole">
            <p:oleObj spid="_x0000_s10242" name="Документ" r:id="rId3" imgW="6000568" imgH="2077995" progId="Word.Document.12">
              <p:embed/>
            </p:oleObj>
          </a:graphicData>
        </a:graphic>
      </p:graphicFrame>
      <p:pic>
        <p:nvPicPr>
          <p:cNvPr id="5" name="Рисунок 4" descr="img467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35696" y="332656"/>
            <a:ext cx="5495305" cy="46986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/>
        </p:nvGraphicFramePr>
        <p:xfrm>
          <a:off x="1475656" y="5229200"/>
          <a:ext cx="5811837" cy="820738"/>
        </p:xfrm>
        <a:graphic>
          <a:graphicData uri="http://schemas.openxmlformats.org/presentationml/2006/ole">
            <p:oleObj spid="_x0000_s25602" name="Документ" r:id="rId3" imgW="5960605" imgH="851071" progId="Word.Document.12">
              <p:embed/>
            </p:oleObj>
          </a:graphicData>
        </a:graphic>
      </p:graphicFrame>
      <p:pic>
        <p:nvPicPr>
          <p:cNvPr id="5" name="Рисунок 4" descr="img458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63688" y="476672"/>
            <a:ext cx="5360814" cy="46025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/>
        </p:nvGraphicFramePr>
        <p:xfrm>
          <a:off x="1691680" y="5085184"/>
          <a:ext cx="5811837" cy="820738"/>
        </p:xfrm>
        <a:graphic>
          <a:graphicData uri="http://schemas.openxmlformats.org/presentationml/2006/ole">
            <p:oleObj spid="_x0000_s26626" name="Документ" r:id="rId3" imgW="5960605" imgH="851071" progId="Word.Document.12">
              <p:embed/>
            </p:oleObj>
          </a:graphicData>
        </a:graphic>
      </p:graphicFrame>
      <p:pic>
        <p:nvPicPr>
          <p:cNvPr id="4" name="Рисунок 3" descr="img487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91680" y="404664"/>
            <a:ext cx="5760640" cy="43886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/>
        </p:nvGraphicFramePr>
        <p:xfrm>
          <a:off x="1471613" y="5222875"/>
          <a:ext cx="5811837" cy="820738"/>
        </p:xfrm>
        <a:graphic>
          <a:graphicData uri="http://schemas.openxmlformats.org/presentationml/2006/ole">
            <p:oleObj spid="_x0000_s27650" name="Документ" r:id="rId3" imgW="5960605" imgH="851071" progId="Word.Document.12">
              <p:embed/>
            </p:oleObj>
          </a:graphicData>
        </a:graphic>
      </p:graphicFrame>
      <p:pic>
        <p:nvPicPr>
          <p:cNvPr id="5" name="Рисунок 4" descr="img457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91680" y="692696"/>
            <a:ext cx="5436245" cy="44762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/>
        </p:nvGraphicFramePr>
        <p:xfrm>
          <a:off x="1471613" y="5222875"/>
          <a:ext cx="5811837" cy="820738"/>
        </p:xfrm>
        <a:graphic>
          <a:graphicData uri="http://schemas.openxmlformats.org/presentationml/2006/ole">
            <p:oleObj spid="_x0000_s28674" name="Документ" r:id="rId3" imgW="5960605" imgH="851071" progId="Word.Document.12">
              <p:embed/>
            </p:oleObj>
          </a:graphicData>
        </a:graphic>
      </p:graphicFrame>
      <p:pic>
        <p:nvPicPr>
          <p:cNvPr id="4" name="Рисунок 3" descr="img558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91680" y="692696"/>
            <a:ext cx="5479678" cy="41968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/>
        </p:nvGraphicFramePr>
        <p:xfrm>
          <a:off x="1471613" y="5222875"/>
          <a:ext cx="5811837" cy="898525"/>
        </p:xfrm>
        <a:graphic>
          <a:graphicData uri="http://schemas.openxmlformats.org/presentationml/2006/ole">
            <p:oleObj spid="_x0000_s29698" name="Документ" r:id="rId3" imgW="5960605" imgH="936394" progId="Word.Document.12">
              <p:embed/>
            </p:oleObj>
          </a:graphicData>
        </a:graphic>
      </p:graphicFrame>
      <p:pic>
        <p:nvPicPr>
          <p:cNvPr id="5" name="Рисунок 4" descr="img560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75656" y="476672"/>
            <a:ext cx="6013136" cy="43947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/>
        </p:nvGraphicFramePr>
        <p:xfrm>
          <a:off x="1835696" y="5373216"/>
          <a:ext cx="5811837" cy="898525"/>
        </p:xfrm>
        <a:graphic>
          <a:graphicData uri="http://schemas.openxmlformats.org/presentationml/2006/ole">
            <p:oleObj spid="_x0000_s32770" name="Документ" r:id="rId3" imgW="5960605" imgH="936754" progId="Word.Document.12">
              <p:embed/>
            </p:oleObj>
          </a:graphicData>
        </a:graphic>
      </p:graphicFrame>
      <p:pic>
        <p:nvPicPr>
          <p:cNvPr id="4" name="Рисунок 3" descr="img476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915816" y="404664"/>
            <a:ext cx="3439255" cy="48295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/>
        </p:nvGraphicFramePr>
        <p:xfrm>
          <a:off x="1835696" y="5373216"/>
          <a:ext cx="5811837" cy="898525"/>
        </p:xfrm>
        <a:graphic>
          <a:graphicData uri="http://schemas.openxmlformats.org/presentationml/2006/ole">
            <p:oleObj spid="_x0000_s33794" name="Документ" r:id="rId3" imgW="5960605" imgH="936754" progId="Word.Document.12">
              <p:embed/>
            </p:oleObj>
          </a:graphicData>
        </a:graphic>
      </p:graphicFrame>
      <p:pic>
        <p:nvPicPr>
          <p:cNvPr id="5" name="Рисунок 4" descr="img477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59832" y="476672"/>
            <a:ext cx="3230611" cy="46853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/>
        </p:nvGraphicFramePr>
        <p:xfrm>
          <a:off x="1835696" y="5373216"/>
          <a:ext cx="5811837" cy="898525"/>
        </p:xfrm>
        <a:graphic>
          <a:graphicData uri="http://schemas.openxmlformats.org/presentationml/2006/ole">
            <p:oleObj spid="_x0000_s34818" name="Документ" r:id="rId3" imgW="5960605" imgH="936754" progId="Word.Document.12">
              <p:embed/>
            </p:oleObj>
          </a:graphicData>
        </a:graphic>
      </p:graphicFrame>
      <p:pic>
        <p:nvPicPr>
          <p:cNvPr id="4" name="Рисунок 3" descr="img482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7624" y="404664"/>
            <a:ext cx="6741753" cy="48472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/>
        </p:nvGraphicFramePr>
        <p:xfrm>
          <a:off x="1835696" y="5589240"/>
          <a:ext cx="5811837" cy="898525"/>
        </p:xfrm>
        <a:graphic>
          <a:graphicData uri="http://schemas.openxmlformats.org/presentationml/2006/ole">
            <p:oleObj spid="_x0000_s35842" name="Документ" r:id="rId3" imgW="5960605" imgH="936754" progId="Word.Document.12">
              <p:embed/>
            </p:oleObj>
          </a:graphicData>
        </a:graphic>
      </p:graphicFrame>
      <p:pic>
        <p:nvPicPr>
          <p:cNvPr id="5" name="Рисунок 4" descr="img475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59632" y="476672"/>
            <a:ext cx="6696744" cy="49679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404664"/>
            <a:ext cx="5184576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Объект 4"/>
          <p:cNvGraphicFramePr>
            <a:graphicFrameLocks noChangeAspect="1"/>
          </p:cNvGraphicFramePr>
          <p:nvPr/>
        </p:nvGraphicFramePr>
        <p:xfrm>
          <a:off x="2166938" y="4297363"/>
          <a:ext cx="6577012" cy="1247775"/>
        </p:xfrm>
        <a:graphic>
          <a:graphicData uri="http://schemas.openxmlformats.org/presentationml/2006/ole">
            <p:oleObj spid="_x0000_s2050" name="Документ" r:id="rId4" imgW="6577436" imgH="1247727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/>
        </p:nvGraphicFramePr>
        <p:xfrm>
          <a:off x="1835696" y="5373216"/>
          <a:ext cx="5811837" cy="898525"/>
        </p:xfrm>
        <a:graphic>
          <a:graphicData uri="http://schemas.openxmlformats.org/presentationml/2006/ole">
            <p:oleObj spid="_x0000_s36866" name="Документ" r:id="rId3" imgW="5960605" imgH="936754" progId="Word.Document.12">
              <p:embed/>
            </p:oleObj>
          </a:graphicData>
        </a:graphic>
      </p:graphicFrame>
      <p:pic>
        <p:nvPicPr>
          <p:cNvPr id="4" name="Рисунок 3" descr="img500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75656" y="548680"/>
            <a:ext cx="6192688" cy="46382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/>
        </p:nvGraphicFramePr>
        <p:xfrm>
          <a:off x="1763688" y="5517232"/>
          <a:ext cx="5811837" cy="898525"/>
        </p:xfrm>
        <a:graphic>
          <a:graphicData uri="http://schemas.openxmlformats.org/presentationml/2006/ole">
            <p:oleObj spid="_x0000_s37890" name="Документ" r:id="rId3" imgW="5960605" imgH="936754" progId="Word.Document.12">
              <p:embed/>
            </p:oleObj>
          </a:graphicData>
        </a:graphic>
      </p:graphicFrame>
      <p:pic>
        <p:nvPicPr>
          <p:cNvPr id="5" name="Рисунок 4" descr="img557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75656" y="476672"/>
            <a:ext cx="6118552" cy="47351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/>
        </p:nvGraphicFramePr>
        <p:xfrm>
          <a:off x="1487488" y="1379538"/>
          <a:ext cx="6045200" cy="4370387"/>
        </p:xfrm>
        <a:graphic>
          <a:graphicData uri="http://schemas.openxmlformats.org/presentationml/2006/ole">
            <p:oleObj spid="_x0000_s38914" name="Документ" r:id="rId3" imgW="6093455" imgH="4616806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/>
        </p:nvGraphicFramePr>
        <p:xfrm>
          <a:off x="1495425" y="1377950"/>
          <a:ext cx="6092825" cy="4064000"/>
        </p:xfrm>
        <a:graphic>
          <a:graphicData uri="http://schemas.openxmlformats.org/presentationml/2006/ole">
            <p:oleObj spid="_x0000_s39938" name="Документ" r:id="rId3" imgW="6093455" imgH="4064186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/>
        </p:nvGraphicFramePr>
        <p:xfrm>
          <a:off x="2262188" y="914400"/>
          <a:ext cx="5254625" cy="4278313"/>
        </p:xfrm>
        <a:graphic>
          <a:graphicData uri="http://schemas.openxmlformats.org/presentationml/2006/ole">
            <p:oleObj spid="_x0000_s40962" name="Документ" r:id="rId3" imgW="11131444" imgH="9106277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ОМ 16221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476672"/>
            <a:ext cx="8232620" cy="52711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ОМ 16221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68560" y="404664"/>
            <a:ext cx="9452702" cy="5040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age0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6453"/>
            <a:ext cx="9144000" cy="64650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033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43808" y="548680"/>
            <a:ext cx="3505760" cy="4113807"/>
          </a:xfrm>
          <a:prstGeom prst="rect">
            <a:avLst/>
          </a:prstGeom>
        </p:spPr>
      </p:pic>
      <p:graphicFrame>
        <p:nvGraphicFramePr>
          <p:cNvPr id="3" name="Объект 2"/>
          <p:cNvGraphicFramePr>
            <a:graphicFrameLocks noChangeAspect="1"/>
          </p:cNvGraphicFramePr>
          <p:nvPr/>
        </p:nvGraphicFramePr>
        <p:xfrm>
          <a:off x="1735138" y="5021263"/>
          <a:ext cx="5999162" cy="1363662"/>
        </p:xfrm>
        <a:graphic>
          <a:graphicData uri="http://schemas.openxmlformats.org/presentationml/2006/ole">
            <p:oleObj spid="_x0000_s3074" name="Документ" r:id="rId4" imgW="6000568" imgH="1643819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/>
        </p:nvGraphicFramePr>
        <p:xfrm>
          <a:off x="1363663" y="1212850"/>
          <a:ext cx="6635750" cy="5214938"/>
        </p:xfrm>
        <a:graphic>
          <a:graphicData uri="http://schemas.openxmlformats.org/presentationml/2006/ole">
            <p:oleObj spid="_x0000_s4098" name="Документ" r:id="rId3" imgW="6635398" imgH="5214823" progId="Word.Document.12">
              <p:embed/>
            </p:oleObj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/>
        </p:nvGraphicFramePr>
        <p:xfrm>
          <a:off x="1487488" y="1379538"/>
          <a:ext cx="6045200" cy="4416425"/>
        </p:xfrm>
        <a:graphic>
          <a:graphicData uri="http://schemas.openxmlformats.org/presentationml/2006/ole">
            <p:oleObj spid="_x0000_s4099" name="Документ" r:id="rId4" imgW="6093455" imgH="4451200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/>
        </p:nvGraphicFramePr>
        <p:xfrm>
          <a:off x="1495425" y="1377950"/>
          <a:ext cx="6092825" cy="4064000"/>
        </p:xfrm>
        <a:graphic>
          <a:graphicData uri="http://schemas.openxmlformats.org/presentationml/2006/ole">
            <p:oleObj spid="_x0000_s5122" name="Документ" r:id="rId3" imgW="6093455" imgH="4064186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454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27784" y="548680"/>
            <a:ext cx="4476750" cy="4098705"/>
          </a:xfrm>
          <a:prstGeom prst="rect">
            <a:avLst/>
          </a:prstGeom>
        </p:spPr>
      </p:pic>
      <p:graphicFrame>
        <p:nvGraphicFramePr>
          <p:cNvPr id="3" name="Объект 2"/>
          <p:cNvGraphicFramePr>
            <a:graphicFrameLocks noChangeAspect="1"/>
          </p:cNvGraphicFramePr>
          <p:nvPr/>
        </p:nvGraphicFramePr>
        <p:xfrm>
          <a:off x="1841500" y="4972050"/>
          <a:ext cx="6051550" cy="936625"/>
        </p:xfrm>
        <a:graphic>
          <a:graphicData uri="http://schemas.openxmlformats.org/presentationml/2006/ole">
            <p:oleObj spid="_x0000_s6146" name="Документ" r:id="rId4" imgW="6051331" imgH="936394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452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51720" y="476672"/>
            <a:ext cx="5259660" cy="4341038"/>
          </a:xfrm>
          <a:prstGeom prst="rect">
            <a:avLst/>
          </a:prstGeom>
        </p:spPr>
      </p:pic>
      <p:graphicFrame>
        <p:nvGraphicFramePr>
          <p:cNvPr id="3" name="Объект 2"/>
          <p:cNvGraphicFramePr>
            <a:graphicFrameLocks noChangeAspect="1"/>
          </p:cNvGraphicFramePr>
          <p:nvPr/>
        </p:nvGraphicFramePr>
        <p:xfrm>
          <a:off x="1735138" y="5259388"/>
          <a:ext cx="6000750" cy="1260475"/>
        </p:xfrm>
        <a:graphic>
          <a:graphicData uri="http://schemas.openxmlformats.org/presentationml/2006/ole">
            <p:oleObj spid="_x0000_s7170" name="Документ" r:id="rId4" imgW="6000568" imgH="1259685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/>
        </p:nvGraphicFramePr>
        <p:xfrm>
          <a:off x="1735138" y="5254625"/>
          <a:ext cx="5905500" cy="836613"/>
        </p:xfrm>
        <a:graphic>
          <a:graphicData uri="http://schemas.openxmlformats.org/presentationml/2006/ole">
            <p:oleObj spid="_x0000_s9218" name="Документ" r:id="rId3" imgW="5960605" imgH="850711" progId="Word.Document.12">
              <p:embed/>
            </p:oleObj>
          </a:graphicData>
        </a:graphic>
      </p:graphicFrame>
      <p:pic>
        <p:nvPicPr>
          <p:cNvPr id="4" name="Рисунок 3" descr="img455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95736" y="764704"/>
            <a:ext cx="5328592" cy="4320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/>
        </p:nvGraphicFramePr>
        <p:xfrm>
          <a:off x="1735138" y="5254625"/>
          <a:ext cx="5951537" cy="1843088"/>
        </p:xfrm>
        <a:graphic>
          <a:graphicData uri="http://schemas.openxmlformats.org/presentationml/2006/ole">
            <p:oleObj spid="_x0000_s8194" name="Документ" r:id="rId3" imgW="6000568" imgH="2077635" progId="Word.Document.12">
              <p:embed/>
            </p:oleObj>
          </a:graphicData>
        </a:graphic>
      </p:graphicFrame>
      <p:pic>
        <p:nvPicPr>
          <p:cNvPr id="4" name="Рисунок 3" descr="img466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51720" y="332656"/>
            <a:ext cx="5370909" cy="47173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1</Words>
  <Application>Microsoft Office PowerPoint</Application>
  <PresentationFormat>Экран (4:3)</PresentationFormat>
  <Paragraphs>1</Paragraphs>
  <Slides>27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27</vt:i4>
      </vt:variant>
    </vt:vector>
  </HeadingPairs>
  <TitlesOfParts>
    <vt:vector size="30" baseType="lpstr">
      <vt:lpstr>Тема Office</vt:lpstr>
      <vt:lpstr>Документ</vt:lpstr>
      <vt:lpstr>Документ Microsoft Office Word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1</cp:lastModifiedBy>
  <cp:revision>22</cp:revision>
  <dcterms:created xsi:type="dcterms:W3CDTF">2015-09-21T23:09:44Z</dcterms:created>
  <dcterms:modified xsi:type="dcterms:W3CDTF">2015-09-22T01:01:34Z</dcterms:modified>
</cp:coreProperties>
</file>