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58" r:id="rId4"/>
    <p:sldId id="259" r:id="rId5"/>
    <p:sldId id="261" r:id="rId6"/>
    <p:sldId id="263" r:id="rId7"/>
    <p:sldId id="262" r:id="rId8"/>
    <p:sldId id="265" r:id="rId9"/>
    <p:sldId id="264" r:id="rId10"/>
    <p:sldId id="266" r:id="rId11"/>
  </p:sldIdLst>
  <p:sldSz cx="9144000" cy="6858000" type="screen4x3"/>
  <p:notesSz cx="7102475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pos="5602">
          <p15:clr>
            <a:srgbClr val="A4A3A4"/>
          </p15:clr>
        </p15:guide>
        <p15:guide id="6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99114" autoAdjust="0"/>
  </p:normalViewPr>
  <p:slideViewPr>
    <p:cSldViewPr showGuides="1">
      <p:cViewPr varScale="1">
        <p:scale>
          <a:sx n="118" d="100"/>
          <a:sy n="118" d="100"/>
        </p:scale>
        <p:origin x="-1164" y="-90"/>
      </p:cViewPr>
      <p:guideLst>
        <p:guide orient="horz" pos="2160"/>
        <p:guide orient="horz" pos="164"/>
        <p:guide orient="horz" pos="4065"/>
        <p:guide orient="horz" pos="482"/>
        <p:guide pos="5602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E4ECB-8A19-433B-BC57-293C1402BA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4E9AC-1304-472B-904A-FE5FB4FE3890}">
      <dgm:prSet custT="1"/>
      <dgm:spPr/>
      <dgm:t>
        <a:bodyPr/>
        <a:lstStyle/>
        <a:p>
          <a:pPr algn="ctr" rtl="0"/>
          <a:r>
            <a:rPr lang="ru-RU" sz="3200" dirty="0" smtClean="0"/>
            <a:t>Идея проекта</a:t>
          </a:r>
          <a:endParaRPr lang="ru-RU" sz="3200" dirty="0"/>
        </a:p>
      </dgm:t>
    </dgm:pt>
    <dgm:pt modelId="{08AA040D-79AA-48A4-BC45-3D06E7CDA123}" type="parTrans" cxnId="{D9783134-3459-47E3-BB47-398F80CDB6CC}">
      <dgm:prSet/>
      <dgm:spPr/>
      <dgm:t>
        <a:bodyPr/>
        <a:lstStyle/>
        <a:p>
          <a:endParaRPr lang="ru-RU"/>
        </a:p>
      </dgm:t>
    </dgm:pt>
    <dgm:pt modelId="{648C973A-9FE2-4C5A-87CD-643335875507}" type="sibTrans" cxnId="{D9783134-3459-47E3-BB47-398F80CDB6CC}">
      <dgm:prSet/>
      <dgm:spPr/>
      <dgm:t>
        <a:bodyPr/>
        <a:lstStyle/>
        <a:p>
          <a:endParaRPr lang="ru-RU"/>
        </a:p>
      </dgm:t>
    </dgm:pt>
    <dgm:pt modelId="{5148F471-E3A4-4170-B396-1D6904231D0C}" type="pres">
      <dgm:prSet presAssocID="{BC3E4ECB-8A19-433B-BC57-293C1402BA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1FAE0-BABC-4F7E-A0DA-E55B173F330F}" type="pres">
      <dgm:prSet presAssocID="{DD54E9AC-1304-472B-904A-FE5FB4FE3890}" presName="parentText" presStyleLbl="node1" presStyleIdx="0" presStyleCnt="1" custLinFactNeighborX="-15000" custLinFactNeighborY="-1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D258F-5716-45BB-BCC0-50D21541163C}" type="presOf" srcId="{DD54E9AC-1304-472B-904A-FE5FB4FE3890}" destId="{2B71FAE0-BABC-4F7E-A0DA-E55B173F330F}" srcOrd="0" destOrd="0" presId="urn:microsoft.com/office/officeart/2005/8/layout/vList2"/>
    <dgm:cxn modelId="{836F9757-F70D-47DE-AB8B-AE23D6B21F0E}" type="presOf" srcId="{BC3E4ECB-8A19-433B-BC57-293C1402BA0B}" destId="{5148F471-E3A4-4170-B396-1D6904231D0C}" srcOrd="0" destOrd="0" presId="urn:microsoft.com/office/officeart/2005/8/layout/vList2"/>
    <dgm:cxn modelId="{D9783134-3459-47E3-BB47-398F80CDB6CC}" srcId="{BC3E4ECB-8A19-433B-BC57-293C1402BA0B}" destId="{DD54E9AC-1304-472B-904A-FE5FB4FE3890}" srcOrd="0" destOrd="0" parTransId="{08AA040D-79AA-48A4-BC45-3D06E7CDA123}" sibTransId="{648C973A-9FE2-4C5A-87CD-643335875507}"/>
    <dgm:cxn modelId="{D16EF774-3F54-4E3F-A03D-9E7E992982CA}" type="presParOf" srcId="{5148F471-E3A4-4170-B396-1D6904231D0C}" destId="{2B71FAE0-BABC-4F7E-A0DA-E55B173F33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B6CA9-F41F-46B5-952A-1C3804BACD3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FFA35-F17A-4599-BA4A-7F423D79714E}">
      <dgm:prSet custT="1"/>
      <dgm:spPr/>
      <dgm:t>
        <a:bodyPr/>
        <a:lstStyle/>
        <a:p>
          <a:pPr rtl="0"/>
          <a:r>
            <a:rPr lang="ru-RU" sz="2500" dirty="0" smtClean="0"/>
            <a:t>Получен заказ от крупнейшего хобби магазина мира </a:t>
          </a:r>
          <a:r>
            <a:rPr lang="en-US" sz="2500" dirty="0" smtClean="0"/>
            <a:t>hobbyking.com</a:t>
          </a:r>
          <a:r>
            <a:rPr lang="ru-RU" sz="2500" dirty="0" smtClean="0"/>
            <a:t> </a:t>
          </a:r>
          <a:endParaRPr lang="ru-RU" sz="2500" dirty="0"/>
        </a:p>
      </dgm:t>
    </dgm:pt>
    <dgm:pt modelId="{6BB40677-390D-4224-96E1-84A2BA32DC81}" type="parTrans" cxnId="{06EB768D-B165-4761-9DBE-4F572661494F}">
      <dgm:prSet/>
      <dgm:spPr/>
      <dgm:t>
        <a:bodyPr/>
        <a:lstStyle/>
        <a:p>
          <a:endParaRPr lang="ru-RU"/>
        </a:p>
      </dgm:t>
    </dgm:pt>
    <dgm:pt modelId="{5BFF41EF-FC7E-4C1E-B9D4-2A192338816C}" type="sibTrans" cxnId="{06EB768D-B165-4761-9DBE-4F572661494F}">
      <dgm:prSet/>
      <dgm:spPr/>
      <dgm:t>
        <a:bodyPr/>
        <a:lstStyle/>
        <a:p>
          <a:endParaRPr lang="ru-RU"/>
        </a:p>
      </dgm:t>
    </dgm:pt>
    <dgm:pt modelId="{99467F79-CEB8-495F-8209-A41F73515999}" type="pres">
      <dgm:prSet presAssocID="{D60B6CA9-F41F-46B5-952A-1C3804BACD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57A2A-4496-4566-8547-7E3B57845EA2}" type="pres">
      <dgm:prSet presAssocID="{D55FFA35-F17A-4599-BA4A-7F423D79714E}" presName="horFlow" presStyleCnt="0"/>
      <dgm:spPr/>
    </dgm:pt>
    <dgm:pt modelId="{2DC64ABC-5C63-4741-A9A8-0489026A0D5E}" type="pres">
      <dgm:prSet presAssocID="{D55FFA35-F17A-4599-BA4A-7F423D79714E}" presName="bigChev" presStyleLbl="node1" presStyleIdx="0" presStyleCnt="1" custScaleX="189779" custScaleY="97331" custLinFactNeighborX="-5237" custLinFactNeighborY="-4449"/>
      <dgm:spPr/>
      <dgm:t>
        <a:bodyPr/>
        <a:lstStyle/>
        <a:p>
          <a:endParaRPr lang="ru-RU"/>
        </a:p>
      </dgm:t>
    </dgm:pt>
  </dgm:ptLst>
  <dgm:cxnLst>
    <dgm:cxn modelId="{06EB768D-B165-4761-9DBE-4F572661494F}" srcId="{D60B6CA9-F41F-46B5-952A-1C3804BACD38}" destId="{D55FFA35-F17A-4599-BA4A-7F423D79714E}" srcOrd="0" destOrd="0" parTransId="{6BB40677-390D-4224-96E1-84A2BA32DC81}" sibTransId="{5BFF41EF-FC7E-4C1E-B9D4-2A192338816C}"/>
    <dgm:cxn modelId="{A6AFBF22-F224-4A9B-98EF-E440A1F61BB9}" type="presOf" srcId="{D55FFA35-F17A-4599-BA4A-7F423D79714E}" destId="{2DC64ABC-5C63-4741-A9A8-0489026A0D5E}" srcOrd="0" destOrd="0" presId="urn:microsoft.com/office/officeart/2005/8/layout/lProcess3"/>
    <dgm:cxn modelId="{7641E892-74D2-43B2-B637-58EE36E1660F}" type="presOf" srcId="{D60B6CA9-F41F-46B5-952A-1C3804BACD38}" destId="{99467F79-CEB8-495F-8209-A41F73515999}" srcOrd="0" destOrd="0" presId="urn:microsoft.com/office/officeart/2005/8/layout/lProcess3"/>
    <dgm:cxn modelId="{DE672748-4091-49DD-8EC7-C6456BD7E2E6}" type="presParOf" srcId="{99467F79-CEB8-495F-8209-A41F73515999}" destId="{D8B57A2A-4496-4566-8547-7E3B57845EA2}" srcOrd="0" destOrd="0" presId="urn:microsoft.com/office/officeart/2005/8/layout/lProcess3"/>
    <dgm:cxn modelId="{D9B8991D-255D-4680-9120-7F69F97DDBE4}" type="presParOf" srcId="{D8B57A2A-4496-4566-8547-7E3B57845EA2}" destId="{2DC64ABC-5C63-4741-A9A8-0489026A0D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1ACA7-1C86-43F8-A76B-6A27E2D149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9126CA5-A6BB-4565-AF3B-CBAA56CBFA12}">
      <dgm:prSet custT="1"/>
      <dgm:spPr/>
      <dgm:t>
        <a:bodyPr/>
        <a:lstStyle/>
        <a:p>
          <a:pPr algn="ctr" rtl="0"/>
          <a:r>
            <a:rPr lang="ru-RU" sz="3200" dirty="0" smtClean="0"/>
            <a:t>План реализации</a:t>
          </a:r>
          <a:endParaRPr lang="ru-RU" sz="3200" dirty="0"/>
        </a:p>
      </dgm:t>
    </dgm:pt>
    <dgm:pt modelId="{01AA854F-0DC1-4365-A760-C64BD83D9BE4}" type="parTrans" cxnId="{645CB2B0-7F8C-43F0-96B6-FA73182AF007}">
      <dgm:prSet/>
      <dgm:spPr/>
      <dgm:t>
        <a:bodyPr/>
        <a:lstStyle/>
        <a:p>
          <a:endParaRPr lang="ru-RU"/>
        </a:p>
      </dgm:t>
    </dgm:pt>
    <dgm:pt modelId="{0DF5D7AB-4775-40DB-8D1C-3E4871BC072E}" type="sibTrans" cxnId="{645CB2B0-7F8C-43F0-96B6-FA73182AF007}">
      <dgm:prSet/>
      <dgm:spPr/>
      <dgm:t>
        <a:bodyPr/>
        <a:lstStyle/>
        <a:p>
          <a:endParaRPr lang="ru-RU"/>
        </a:p>
      </dgm:t>
    </dgm:pt>
    <dgm:pt modelId="{6F084A67-AA6A-45E9-AD74-28641E6868D6}" type="pres">
      <dgm:prSet presAssocID="{5EC1ACA7-1C86-43F8-A76B-6A27E2D149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D6831-5B12-4F55-AFCD-428131D96C8C}" type="pres">
      <dgm:prSet presAssocID="{59126CA5-A6BB-4565-AF3B-CBAA56CBFA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C7115-17B7-49D1-938D-7F86CDA4ADFD}" type="presOf" srcId="{5EC1ACA7-1C86-43F8-A76B-6A27E2D1496C}" destId="{6F084A67-AA6A-45E9-AD74-28641E6868D6}" srcOrd="0" destOrd="0" presId="urn:microsoft.com/office/officeart/2005/8/layout/vList2"/>
    <dgm:cxn modelId="{2E575660-0384-446F-9962-C41F96B39833}" type="presOf" srcId="{59126CA5-A6BB-4565-AF3B-CBAA56CBFA12}" destId="{866D6831-5B12-4F55-AFCD-428131D96C8C}" srcOrd="0" destOrd="0" presId="urn:microsoft.com/office/officeart/2005/8/layout/vList2"/>
    <dgm:cxn modelId="{645CB2B0-7F8C-43F0-96B6-FA73182AF007}" srcId="{5EC1ACA7-1C86-43F8-A76B-6A27E2D1496C}" destId="{59126CA5-A6BB-4565-AF3B-CBAA56CBFA12}" srcOrd="0" destOrd="0" parTransId="{01AA854F-0DC1-4365-A760-C64BD83D9BE4}" sibTransId="{0DF5D7AB-4775-40DB-8D1C-3E4871BC072E}"/>
    <dgm:cxn modelId="{D5A9D4EE-BD0F-464B-9CCD-6D3FF135509C}" type="presParOf" srcId="{6F084A67-AA6A-45E9-AD74-28641E6868D6}" destId="{866D6831-5B12-4F55-AFCD-428131D96C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B9356-D37F-474E-BE64-09EFD3CF78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2AF522-3342-4E1A-8BEC-35E2350B35CF}">
      <dgm:prSet custT="1"/>
      <dgm:spPr/>
      <dgm:t>
        <a:bodyPr/>
        <a:lstStyle/>
        <a:p>
          <a:pPr algn="ctr" rtl="0"/>
          <a:r>
            <a:rPr lang="ru-RU" sz="3200" dirty="0" smtClean="0"/>
            <a:t>Интеллектуальная собственность</a:t>
          </a:r>
          <a:endParaRPr lang="ru-RU" sz="3200" dirty="0"/>
        </a:p>
      </dgm:t>
    </dgm:pt>
    <dgm:pt modelId="{6766A54E-0CCB-48C4-8F71-C562CEB3CC84}" type="parTrans" cxnId="{672E994B-C755-4D87-AAD3-DA6315284FA4}">
      <dgm:prSet/>
      <dgm:spPr/>
      <dgm:t>
        <a:bodyPr/>
        <a:lstStyle/>
        <a:p>
          <a:endParaRPr lang="ru-RU"/>
        </a:p>
      </dgm:t>
    </dgm:pt>
    <dgm:pt modelId="{8420D8EF-4E74-47E2-ADB7-EDF1FCD875BF}" type="sibTrans" cxnId="{672E994B-C755-4D87-AAD3-DA6315284FA4}">
      <dgm:prSet/>
      <dgm:spPr/>
      <dgm:t>
        <a:bodyPr/>
        <a:lstStyle/>
        <a:p>
          <a:endParaRPr lang="ru-RU"/>
        </a:p>
      </dgm:t>
    </dgm:pt>
    <dgm:pt modelId="{1E295B47-31B9-4C60-A8C4-C6A22C472A39}" type="pres">
      <dgm:prSet presAssocID="{829B9356-D37F-474E-BE64-09EFD3CF78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CB404-8805-462D-99FD-35AD75DA8366}" type="pres">
      <dgm:prSet presAssocID="{2B2AF522-3342-4E1A-8BEC-35E2350B35CF}" presName="parentText" presStyleLbl="node1" presStyleIdx="0" presStyleCnt="1" custLinFactNeighborX="-404" custLinFactNeighborY="24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E994B-C755-4D87-AAD3-DA6315284FA4}" srcId="{829B9356-D37F-474E-BE64-09EFD3CF7809}" destId="{2B2AF522-3342-4E1A-8BEC-35E2350B35CF}" srcOrd="0" destOrd="0" parTransId="{6766A54E-0CCB-48C4-8F71-C562CEB3CC84}" sibTransId="{8420D8EF-4E74-47E2-ADB7-EDF1FCD875BF}"/>
    <dgm:cxn modelId="{12509194-A5D7-4E9B-B97E-5CAE2F7BB172}" type="presOf" srcId="{2B2AF522-3342-4E1A-8BEC-35E2350B35CF}" destId="{92DCB404-8805-462D-99FD-35AD75DA8366}" srcOrd="0" destOrd="0" presId="urn:microsoft.com/office/officeart/2005/8/layout/vList2"/>
    <dgm:cxn modelId="{E1BF3338-2919-45A6-BCB9-3A3B7DDD6912}" type="presOf" srcId="{829B9356-D37F-474E-BE64-09EFD3CF7809}" destId="{1E295B47-31B9-4C60-A8C4-C6A22C472A39}" srcOrd="0" destOrd="0" presId="urn:microsoft.com/office/officeart/2005/8/layout/vList2"/>
    <dgm:cxn modelId="{FA8690DE-800B-4513-ADE7-59314210F726}" type="presParOf" srcId="{1E295B47-31B9-4C60-A8C4-C6A22C472A39}" destId="{92DCB404-8805-462D-99FD-35AD75DA83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BA842-8860-4212-B3CC-9A6D2600D6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C34D3E-D87D-4211-A13D-0020349EE61C}">
      <dgm:prSet/>
      <dgm:spPr/>
      <dgm:t>
        <a:bodyPr/>
        <a:lstStyle/>
        <a:p>
          <a:pPr rtl="0"/>
          <a:r>
            <a:rPr lang="ru-RU" dirty="0" smtClean="0"/>
            <a:t>ООО «</a:t>
          </a:r>
          <a:r>
            <a:rPr lang="ru-RU" dirty="0" err="1" smtClean="0"/>
            <a:t>Резонит</a:t>
          </a:r>
          <a:r>
            <a:rPr lang="ru-RU" dirty="0" smtClean="0"/>
            <a:t>»</a:t>
          </a:r>
          <a:endParaRPr lang="ru-RU" dirty="0"/>
        </a:p>
      </dgm:t>
    </dgm:pt>
    <dgm:pt modelId="{3E1BE6A1-BFBA-4F6C-BFC8-456A57091EC0}" type="parTrans" cxnId="{97C96A44-97D0-488D-8F3D-4BB696250DB1}">
      <dgm:prSet/>
      <dgm:spPr/>
      <dgm:t>
        <a:bodyPr/>
        <a:lstStyle/>
        <a:p>
          <a:endParaRPr lang="ru-RU"/>
        </a:p>
      </dgm:t>
    </dgm:pt>
    <dgm:pt modelId="{399B8E98-0A32-4C88-B0FF-C53925F1D83F}" type="sibTrans" cxnId="{97C96A44-97D0-488D-8F3D-4BB696250DB1}">
      <dgm:prSet/>
      <dgm:spPr/>
      <dgm:t>
        <a:bodyPr/>
        <a:lstStyle/>
        <a:p>
          <a:endParaRPr lang="ru-RU"/>
        </a:p>
      </dgm:t>
    </dgm:pt>
    <dgm:pt modelId="{D5F88FA1-F8D5-4DE2-846B-4FB22C1DFD62}">
      <dgm:prSet/>
      <dgm:spPr/>
      <dgm:t>
        <a:bodyPr/>
        <a:lstStyle/>
        <a:p>
          <a:pPr rtl="0"/>
          <a:r>
            <a:rPr lang="ru-RU" dirty="0" smtClean="0"/>
            <a:t>ООО «</a:t>
          </a:r>
          <a:r>
            <a:rPr lang="ru-RU" dirty="0" err="1" smtClean="0"/>
            <a:t>Воликс</a:t>
          </a:r>
          <a:r>
            <a:rPr lang="ru-RU" dirty="0" smtClean="0"/>
            <a:t>»</a:t>
          </a:r>
          <a:endParaRPr lang="ru-RU" dirty="0"/>
        </a:p>
      </dgm:t>
    </dgm:pt>
    <dgm:pt modelId="{41410AB9-BDF8-4E55-A031-FF18FD9D1434}" type="parTrans" cxnId="{C5DA7828-A8B1-4EBC-B99D-75355FEF06E9}">
      <dgm:prSet/>
      <dgm:spPr/>
      <dgm:t>
        <a:bodyPr/>
        <a:lstStyle/>
        <a:p>
          <a:endParaRPr lang="ru-RU"/>
        </a:p>
      </dgm:t>
    </dgm:pt>
    <dgm:pt modelId="{113086D2-4638-4E91-9B3D-70C69C7F78B0}" type="sibTrans" cxnId="{C5DA7828-A8B1-4EBC-B99D-75355FEF06E9}">
      <dgm:prSet/>
      <dgm:spPr/>
      <dgm:t>
        <a:bodyPr/>
        <a:lstStyle/>
        <a:p>
          <a:endParaRPr lang="ru-RU"/>
        </a:p>
      </dgm:t>
    </dgm:pt>
    <dgm:pt modelId="{ADEBFB60-B8AF-44E4-81FD-614C7EC27C16}">
      <dgm:prSet/>
      <dgm:spPr/>
      <dgm:t>
        <a:bodyPr/>
        <a:lstStyle/>
        <a:p>
          <a:pPr rtl="0"/>
          <a:r>
            <a:rPr lang="ru-RU" dirty="0" smtClean="0"/>
            <a:t>Наша организация</a:t>
          </a:r>
          <a:endParaRPr lang="ru-RU" dirty="0"/>
        </a:p>
      </dgm:t>
    </dgm:pt>
    <dgm:pt modelId="{342A248A-58EA-4107-ADA5-B82706F53646}" type="parTrans" cxnId="{93E88024-E885-4643-83E9-7EECB9E204A1}">
      <dgm:prSet/>
      <dgm:spPr/>
      <dgm:t>
        <a:bodyPr/>
        <a:lstStyle/>
        <a:p>
          <a:endParaRPr lang="ru-RU"/>
        </a:p>
      </dgm:t>
    </dgm:pt>
    <dgm:pt modelId="{8500E4FA-B5B9-455F-A0EE-31CD9611ECEB}" type="sibTrans" cxnId="{93E88024-E885-4643-83E9-7EECB9E204A1}">
      <dgm:prSet/>
      <dgm:spPr/>
      <dgm:t>
        <a:bodyPr/>
        <a:lstStyle/>
        <a:p>
          <a:endParaRPr lang="ru-RU"/>
        </a:p>
      </dgm:t>
    </dgm:pt>
    <dgm:pt modelId="{0CC828D6-9B42-4A5F-A339-61ABAF5C0EDC}">
      <dgm:prSet/>
      <dgm:spPr/>
      <dgm:t>
        <a:bodyPr/>
        <a:lstStyle/>
        <a:p>
          <a:pPr rtl="0"/>
          <a:r>
            <a:rPr lang="ru-RU" dirty="0" smtClean="0"/>
            <a:t>Дилеры </a:t>
          </a:r>
          <a:endParaRPr lang="ru-RU" dirty="0"/>
        </a:p>
      </dgm:t>
    </dgm:pt>
    <dgm:pt modelId="{E285A62D-1639-406A-923D-747EFD27CFE9}" type="parTrans" cxnId="{2C4DA26E-5BD4-41F8-B0D4-560C38992236}">
      <dgm:prSet/>
      <dgm:spPr/>
      <dgm:t>
        <a:bodyPr/>
        <a:lstStyle/>
        <a:p>
          <a:endParaRPr lang="ru-RU"/>
        </a:p>
      </dgm:t>
    </dgm:pt>
    <dgm:pt modelId="{59FEE506-21CC-411C-8324-47D43B942261}" type="sibTrans" cxnId="{2C4DA26E-5BD4-41F8-B0D4-560C38992236}">
      <dgm:prSet/>
      <dgm:spPr/>
      <dgm:t>
        <a:bodyPr/>
        <a:lstStyle/>
        <a:p>
          <a:endParaRPr lang="ru-RU"/>
        </a:p>
      </dgm:t>
    </dgm:pt>
    <dgm:pt modelId="{25F325F2-E25A-487A-A32E-0B3D035C1F38}">
      <dgm:prSet/>
      <dgm:spPr/>
      <dgm:t>
        <a:bodyPr/>
        <a:lstStyle/>
        <a:p>
          <a:r>
            <a:rPr lang="ru-RU" dirty="0" smtClean="0"/>
            <a:t>Продажи на сайте</a:t>
          </a:r>
          <a:endParaRPr lang="ru-RU" dirty="0"/>
        </a:p>
      </dgm:t>
    </dgm:pt>
    <dgm:pt modelId="{6BD5AFA7-7603-498E-9C72-9905E9A0E85E}" type="parTrans" cxnId="{4AA628C6-66E5-4B69-AA93-1F79310AA513}">
      <dgm:prSet/>
      <dgm:spPr/>
      <dgm:t>
        <a:bodyPr/>
        <a:lstStyle/>
        <a:p>
          <a:endParaRPr lang="ru-RU"/>
        </a:p>
      </dgm:t>
    </dgm:pt>
    <dgm:pt modelId="{F2BED531-B20F-4CBE-83DC-CD463D660860}" type="sibTrans" cxnId="{4AA628C6-66E5-4B69-AA93-1F79310AA513}">
      <dgm:prSet/>
      <dgm:spPr/>
      <dgm:t>
        <a:bodyPr/>
        <a:lstStyle/>
        <a:p>
          <a:endParaRPr lang="ru-RU"/>
        </a:p>
      </dgm:t>
    </dgm:pt>
    <dgm:pt modelId="{850448CE-0B70-4580-9507-D99306D2600A}" type="pres">
      <dgm:prSet presAssocID="{391BA842-8860-4212-B3CC-9A6D2600D6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04E83-795A-48E5-ABFD-E7F7640A8BB7}" type="pres">
      <dgm:prSet presAssocID="{C1C34D3E-D87D-4211-A13D-0020349EE61C}" presName="node" presStyleLbl="node1" presStyleIdx="0" presStyleCnt="5" custLinFactNeighborX="59290" custLinFactNeighborY="4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E8AE9-ADA3-4024-912A-E1871BCD5168}" type="pres">
      <dgm:prSet presAssocID="{399B8E98-0A32-4C88-B0FF-C53925F1D83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E103A66-D0DB-4EE7-9791-883F3A9E012F}" type="pres">
      <dgm:prSet presAssocID="{399B8E98-0A32-4C88-B0FF-C53925F1D83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B9597F8-3F7B-4863-839F-5EA15B7B8C0C}" type="pres">
      <dgm:prSet presAssocID="{D5F88FA1-F8D5-4DE2-846B-4FB22C1DFD62}" presName="node" presStyleLbl="node1" presStyleIdx="1" presStyleCnt="5" custLinFactX="5631" custLinFactNeighborX="100000" custLinFactNeighborY="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76870-2D8C-4BDD-811D-C1825812A919}" type="pres">
      <dgm:prSet presAssocID="{113086D2-4638-4E91-9B3D-70C69C7F78B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F00DF37-A52F-41CB-B290-00002290E4A3}" type="pres">
      <dgm:prSet presAssocID="{113086D2-4638-4E91-9B3D-70C69C7F78B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0139024-97F5-4F4F-A791-75FD3FC1CC6A}" type="pres">
      <dgm:prSet presAssocID="{ADEBFB60-B8AF-44E4-81FD-614C7EC27C16}" presName="node" presStyleLbl="node1" presStyleIdx="2" presStyleCnt="5" custLinFactX="26514" custLinFactNeighborX="100000" custLinFactNeighborY="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3B8A0-5556-4E0F-B79E-2EA45C3898F1}" type="pres">
      <dgm:prSet presAssocID="{8500E4FA-B5B9-455F-A0EE-31CD9611ECEB}" presName="sibTrans" presStyleLbl="sibTrans2D1" presStyleIdx="2" presStyleCnt="4" custAng="822444" custLinFactNeighborX="6704" custLinFactNeighborY="-18086"/>
      <dgm:spPr/>
      <dgm:t>
        <a:bodyPr/>
        <a:lstStyle/>
        <a:p>
          <a:endParaRPr lang="ru-RU"/>
        </a:p>
      </dgm:t>
    </dgm:pt>
    <dgm:pt modelId="{29B7DAE4-D735-4EC6-AB67-A01C634DAC14}" type="pres">
      <dgm:prSet presAssocID="{8500E4FA-B5B9-455F-A0EE-31CD9611ECE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D165698-BD6B-47D3-9BFD-E7C901E0D018}" type="pres">
      <dgm:prSet presAssocID="{25F325F2-E25A-487A-A32E-0B3D035C1F38}" presName="node" presStyleLbl="node1" presStyleIdx="3" presStyleCnt="5" custLinFactX="87710" custLinFactNeighborX="100000" custLinFactNeighborY="-72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3174D-B0DC-46F5-94D6-C6E046AF5203}" type="pres">
      <dgm:prSet presAssocID="{F2BED531-B20F-4CBE-83DC-CD463D660860}" presName="sibTrans" presStyleLbl="sibTrans2D1" presStyleIdx="3" presStyleCnt="4" custAng="16199982" custScaleX="267599" custLinFactX="-227346" custLinFactY="18051" custLinFactNeighborX="-300000" custLinFactNeighborY="100000"/>
      <dgm:spPr/>
      <dgm:t>
        <a:bodyPr/>
        <a:lstStyle/>
        <a:p>
          <a:endParaRPr lang="ru-RU"/>
        </a:p>
      </dgm:t>
    </dgm:pt>
    <dgm:pt modelId="{57D739EA-4E74-4CD9-9440-7F0ACC45E4C7}" type="pres">
      <dgm:prSet presAssocID="{F2BED531-B20F-4CBE-83DC-CD463D66086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DD73544-22CF-48A8-BDEA-771CEF76AF05}" type="pres">
      <dgm:prSet presAssocID="{0CC828D6-9B42-4A5F-A339-61ABAF5C0EDC}" presName="node" presStyleLbl="node1" presStyleIdx="4" presStyleCnt="5" custLinFactX="-22395" custLinFactNeighborX="-100000" custLinFactNeighborY="7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02BE5-91E7-4DBE-BB81-B2F75F65B7BD}" type="presOf" srcId="{0CC828D6-9B42-4A5F-A339-61ABAF5C0EDC}" destId="{5DD73544-22CF-48A8-BDEA-771CEF76AF05}" srcOrd="0" destOrd="0" presId="urn:microsoft.com/office/officeart/2005/8/layout/process1"/>
    <dgm:cxn modelId="{6B384E18-DB6D-4DAA-8EBF-BAA8BEE91C21}" type="presOf" srcId="{399B8E98-0A32-4C88-B0FF-C53925F1D83F}" destId="{A2BE8AE9-ADA3-4024-912A-E1871BCD5168}" srcOrd="0" destOrd="0" presId="urn:microsoft.com/office/officeart/2005/8/layout/process1"/>
    <dgm:cxn modelId="{2C4DA26E-5BD4-41F8-B0D4-560C38992236}" srcId="{391BA842-8860-4212-B3CC-9A6D2600D620}" destId="{0CC828D6-9B42-4A5F-A339-61ABAF5C0EDC}" srcOrd="4" destOrd="0" parTransId="{E285A62D-1639-406A-923D-747EFD27CFE9}" sibTransId="{59FEE506-21CC-411C-8324-47D43B942261}"/>
    <dgm:cxn modelId="{42E3D435-DCC6-4FF1-9CC4-9DE0A1108452}" type="presOf" srcId="{C1C34D3E-D87D-4211-A13D-0020349EE61C}" destId="{C9304E83-795A-48E5-ABFD-E7F7640A8BB7}" srcOrd="0" destOrd="0" presId="urn:microsoft.com/office/officeart/2005/8/layout/process1"/>
    <dgm:cxn modelId="{3FAEE980-27E2-464D-98F1-DD4D181C6270}" type="presOf" srcId="{391BA842-8860-4212-B3CC-9A6D2600D620}" destId="{850448CE-0B70-4580-9507-D99306D2600A}" srcOrd="0" destOrd="0" presId="urn:microsoft.com/office/officeart/2005/8/layout/process1"/>
    <dgm:cxn modelId="{3E45E90C-7A72-4372-BD83-CBB320B00881}" type="presOf" srcId="{113086D2-4638-4E91-9B3D-70C69C7F78B0}" destId="{3F00DF37-A52F-41CB-B290-00002290E4A3}" srcOrd="1" destOrd="0" presId="urn:microsoft.com/office/officeart/2005/8/layout/process1"/>
    <dgm:cxn modelId="{968586A1-925C-4A71-A431-85B617369CD1}" type="presOf" srcId="{D5F88FA1-F8D5-4DE2-846B-4FB22C1DFD62}" destId="{7B9597F8-3F7B-4863-839F-5EA15B7B8C0C}" srcOrd="0" destOrd="0" presId="urn:microsoft.com/office/officeart/2005/8/layout/process1"/>
    <dgm:cxn modelId="{4729D231-AC9F-48AF-8F21-618CA055D2B1}" type="presOf" srcId="{ADEBFB60-B8AF-44E4-81FD-614C7EC27C16}" destId="{D0139024-97F5-4F4F-A791-75FD3FC1CC6A}" srcOrd="0" destOrd="0" presId="urn:microsoft.com/office/officeart/2005/8/layout/process1"/>
    <dgm:cxn modelId="{89DA03A6-482C-4C91-A165-A17AAD4B466C}" type="presOf" srcId="{8500E4FA-B5B9-455F-A0EE-31CD9611ECEB}" destId="{29B7DAE4-D735-4EC6-AB67-A01C634DAC14}" srcOrd="1" destOrd="0" presId="urn:microsoft.com/office/officeart/2005/8/layout/process1"/>
    <dgm:cxn modelId="{97C96A44-97D0-488D-8F3D-4BB696250DB1}" srcId="{391BA842-8860-4212-B3CC-9A6D2600D620}" destId="{C1C34D3E-D87D-4211-A13D-0020349EE61C}" srcOrd="0" destOrd="0" parTransId="{3E1BE6A1-BFBA-4F6C-BFC8-456A57091EC0}" sibTransId="{399B8E98-0A32-4C88-B0FF-C53925F1D83F}"/>
    <dgm:cxn modelId="{93E88024-E885-4643-83E9-7EECB9E204A1}" srcId="{391BA842-8860-4212-B3CC-9A6D2600D620}" destId="{ADEBFB60-B8AF-44E4-81FD-614C7EC27C16}" srcOrd="2" destOrd="0" parTransId="{342A248A-58EA-4107-ADA5-B82706F53646}" sibTransId="{8500E4FA-B5B9-455F-A0EE-31CD9611ECEB}"/>
    <dgm:cxn modelId="{4421BA39-3D25-441D-8B8F-F69903A3EFE1}" type="presOf" srcId="{F2BED531-B20F-4CBE-83DC-CD463D660860}" destId="{A8D3174D-B0DC-46F5-94D6-C6E046AF5203}" srcOrd="0" destOrd="0" presId="urn:microsoft.com/office/officeart/2005/8/layout/process1"/>
    <dgm:cxn modelId="{40E861CA-BEFF-4A0D-9669-564DF77BC512}" type="presOf" srcId="{399B8E98-0A32-4C88-B0FF-C53925F1D83F}" destId="{1E103A66-D0DB-4EE7-9791-883F3A9E012F}" srcOrd="1" destOrd="0" presId="urn:microsoft.com/office/officeart/2005/8/layout/process1"/>
    <dgm:cxn modelId="{B05387BC-B764-4855-9499-9EB081465DC7}" type="presOf" srcId="{25F325F2-E25A-487A-A32E-0B3D035C1F38}" destId="{7D165698-BD6B-47D3-9BFD-E7C901E0D018}" srcOrd="0" destOrd="0" presId="urn:microsoft.com/office/officeart/2005/8/layout/process1"/>
    <dgm:cxn modelId="{4AA628C6-66E5-4B69-AA93-1F79310AA513}" srcId="{391BA842-8860-4212-B3CC-9A6D2600D620}" destId="{25F325F2-E25A-487A-A32E-0B3D035C1F38}" srcOrd="3" destOrd="0" parTransId="{6BD5AFA7-7603-498E-9C72-9905E9A0E85E}" sibTransId="{F2BED531-B20F-4CBE-83DC-CD463D660860}"/>
    <dgm:cxn modelId="{C5DA7828-A8B1-4EBC-B99D-75355FEF06E9}" srcId="{391BA842-8860-4212-B3CC-9A6D2600D620}" destId="{D5F88FA1-F8D5-4DE2-846B-4FB22C1DFD62}" srcOrd="1" destOrd="0" parTransId="{41410AB9-BDF8-4E55-A031-FF18FD9D1434}" sibTransId="{113086D2-4638-4E91-9B3D-70C69C7F78B0}"/>
    <dgm:cxn modelId="{F5BCF3FC-38A8-46B0-8E0E-7BDBBE1E52B1}" type="presOf" srcId="{F2BED531-B20F-4CBE-83DC-CD463D660860}" destId="{57D739EA-4E74-4CD9-9440-7F0ACC45E4C7}" srcOrd="1" destOrd="0" presId="urn:microsoft.com/office/officeart/2005/8/layout/process1"/>
    <dgm:cxn modelId="{C1E20464-F88F-4642-97AA-39032651A5B3}" type="presOf" srcId="{113086D2-4638-4E91-9B3D-70C69C7F78B0}" destId="{A9176870-2D8C-4BDD-811D-C1825812A919}" srcOrd="0" destOrd="0" presId="urn:microsoft.com/office/officeart/2005/8/layout/process1"/>
    <dgm:cxn modelId="{B993437B-C44E-4D43-A735-10F43A41776B}" type="presOf" srcId="{8500E4FA-B5B9-455F-A0EE-31CD9611ECEB}" destId="{FF23B8A0-5556-4E0F-B79E-2EA45C3898F1}" srcOrd="0" destOrd="0" presId="urn:microsoft.com/office/officeart/2005/8/layout/process1"/>
    <dgm:cxn modelId="{20AAAC41-31E8-42E6-946F-79FEFE4E6056}" type="presParOf" srcId="{850448CE-0B70-4580-9507-D99306D2600A}" destId="{C9304E83-795A-48E5-ABFD-E7F7640A8BB7}" srcOrd="0" destOrd="0" presId="urn:microsoft.com/office/officeart/2005/8/layout/process1"/>
    <dgm:cxn modelId="{F9D55F13-6748-45C8-BEB4-B6D3BA5D648E}" type="presParOf" srcId="{850448CE-0B70-4580-9507-D99306D2600A}" destId="{A2BE8AE9-ADA3-4024-912A-E1871BCD5168}" srcOrd="1" destOrd="0" presId="urn:microsoft.com/office/officeart/2005/8/layout/process1"/>
    <dgm:cxn modelId="{4340408F-BF70-413D-868D-47C31CB59B73}" type="presParOf" srcId="{A2BE8AE9-ADA3-4024-912A-E1871BCD5168}" destId="{1E103A66-D0DB-4EE7-9791-883F3A9E012F}" srcOrd="0" destOrd="0" presId="urn:microsoft.com/office/officeart/2005/8/layout/process1"/>
    <dgm:cxn modelId="{8E0C02DA-369D-4F9B-BAFF-EB2680A890DD}" type="presParOf" srcId="{850448CE-0B70-4580-9507-D99306D2600A}" destId="{7B9597F8-3F7B-4863-839F-5EA15B7B8C0C}" srcOrd="2" destOrd="0" presId="urn:microsoft.com/office/officeart/2005/8/layout/process1"/>
    <dgm:cxn modelId="{24A6314B-B0EC-4DDA-A915-1F9EADE15958}" type="presParOf" srcId="{850448CE-0B70-4580-9507-D99306D2600A}" destId="{A9176870-2D8C-4BDD-811D-C1825812A919}" srcOrd="3" destOrd="0" presId="urn:microsoft.com/office/officeart/2005/8/layout/process1"/>
    <dgm:cxn modelId="{4A32AC35-DBD7-44AE-9FD1-A0D237A8BB5B}" type="presParOf" srcId="{A9176870-2D8C-4BDD-811D-C1825812A919}" destId="{3F00DF37-A52F-41CB-B290-00002290E4A3}" srcOrd="0" destOrd="0" presId="urn:microsoft.com/office/officeart/2005/8/layout/process1"/>
    <dgm:cxn modelId="{E9C7D988-B226-49F2-A9BC-06D331AFC54D}" type="presParOf" srcId="{850448CE-0B70-4580-9507-D99306D2600A}" destId="{D0139024-97F5-4F4F-A791-75FD3FC1CC6A}" srcOrd="4" destOrd="0" presId="urn:microsoft.com/office/officeart/2005/8/layout/process1"/>
    <dgm:cxn modelId="{FC94E838-8C48-4B46-B401-22DD9B4A58C7}" type="presParOf" srcId="{850448CE-0B70-4580-9507-D99306D2600A}" destId="{FF23B8A0-5556-4E0F-B79E-2EA45C3898F1}" srcOrd="5" destOrd="0" presId="urn:microsoft.com/office/officeart/2005/8/layout/process1"/>
    <dgm:cxn modelId="{8413FFA5-90A1-4F0C-A9F6-C7017B526C61}" type="presParOf" srcId="{FF23B8A0-5556-4E0F-B79E-2EA45C3898F1}" destId="{29B7DAE4-D735-4EC6-AB67-A01C634DAC14}" srcOrd="0" destOrd="0" presId="urn:microsoft.com/office/officeart/2005/8/layout/process1"/>
    <dgm:cxn modelId="{CE0F9A38-088E-4E83-B3FB-307792C31B92}" type="presParOf" srcId="{850448CE-0B70-4580-9507-D99306D2600A}" destId="{7D165698-BD6B-47D3-9BFD-E7C901E0D018}" srcOrd="6" destOrd="0" presId="urn:microsoft.com/office/officeart/2005/8/layout/process1"/>
    <dgm:cxn modelId="{B8416467-B2E0-4085-94D2-24AEAE25E875}" type="presParOf" srcId="{850448CE-0B70-4580-9507-D99306D2600A}" destId="{A8D3174D-B0DC-46F5-94D6-C6E046AF5203}" srcOrd="7" destOrd="0" presId="urn:microsoft.com/office/officeart/2005/8/layout/process1"/>
    <dgm:cxn modelId="{2619AD3E-D377-4012-86D3-38657186E225}" type="presParOf" srcId="{A8D3174D-B0DC-46F5-94D6-C6E046AF5203}" destId="{57D739EA-4E74-4CD9-9440-7F0ACC45E4C7}" srcOrd="0" destOrd="0" presId="urn:microsoft.com/office/officeart/2005/8/layout/process1"/>
    <dgm:cxn modelId="{DC852B88-A823-4503-8B46-B9A20D2D2537}" type="presParOf" srcId="{850448CE-0B70-4580-9507-D99306D2600A}" destId="{5DD73544-22CF-48A8-BDEA-771CEF76AF0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C25F0E-9A89-4C2E-94B7-27989E4860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90E425-A28A-4718-AE37-6422B2EC653D}">
      <dgm:prSet/>
      <dgm:spPr/>
      <dgm:t>
        <a:bodyPr/>
        <a:lstStyle/>
        <a:p>
          <a:pPr rtl="0"/>
          <a:r>
            <a:rPr lang="ru-RU" smtClean="0"/>
            <a:t>Спасибо за внимание!</a:t>
          </a:r>
          <a:endParaRPr lang="ru-RU"/>
        </a:p>
      </dgm:t>
    </dgm:pt>
    <dgm:pt modelId="{D87172D1-2007-4F52-8231-A6252E654BA0}" type="parTrans" cxnId="{E7ED3100-EA30-43D9-9B04-F4C859A3A7EA}">
      <dgm:prSet/>
      <dgm:spPr/>
      <dgm:t>
        <a:bodyPr/>
        <a:lstStyle/>
        <a:p>
          <a:endParaRPr lang="ru-RU"/>
        </a:p>
      </dgm:t>
    </dgm:pt>
    <dgm:pt modelId="{47541B9F-5D85-494F-86E2-6349197CCFD0}" type="sibTrans" cxnId="{E7ED3100-EA30-43D9-9B04-F4C859A3A7EA}">
      <dgm:prSet/>
      <dgm:spPr/>
      <dgm:t>
        <a:bodyPr/>
        <a:lstStyle/>
        <a:p>
          <a:endParaRPr lang="ru-RU"/>
        </a:p>
      </dgm:t>
    </dgm:pt>
    <dgm:pt modelId="{2F0B4D54-6D3A-4321-95B3-964934BCFF9D}">
      <dgm:prSet/>
      <dgm:spPr/>
      <dgm:t>
        <a:bodyPr/>
        <a:lstStyle/>
        <a:p>
          <a:pPr rtl="0"/>
          <a:r>
            <a:rPr lang="ru-RU" smtClean="0"/>
            <a:t>Лавровский Павел Сергеевич</a:t>
          </a:r>
          <a:endParaRPr lang="ru-RU"/>
        </a:p>
      </dgm:t>
    </dgm:pt>
    <dgm:pt modelId="{A172F0C9-0CD0-40F3-BC07-687523AA541A}" type="parTrans" cxnId="{C3BA8EF2-01BA-4F6C-9899-3C9AF6CEFC29}">
      <dgm:prSet/>
      <dgm:spPr/>
      <dgm:t>
        <a:bodyPr/>
        <a:lstStyle/>
        <a:p>
          <a:endParaRPr lang="ru-RU"/>
        </a:p>
      </dgm:t>
    </dgm:pt>
    <dgm:pt modelId="{AD91C213-3619-44BC-8EA5-27A56AA323EB}" type="sibTrans" cxnId="{C3BA8EF2-01BA-4F6C-9899-3C9AF6CEFC29}">
      <dgm:prSet/>
      <dgm:spPr/>
      <dgm:t>
        <a:bodyPr/>
        <a:lstStyle/>
        <a:p>
          <a:endParaRPr lang="ru-RU"/>
        </a:p>
      </dgm:t>
    </dgm:pt>
    <dgm:pt modelId="{DCFBAB2C-CA6E-47E5-90F3-2D1EF3B12641}">
      <dgm:prSet/>
      <dgm:spPr/>
      <dgm:t>
        <a:bodyPr/>
        <a:lstStyle/>
        <a:p>
          <a:pPr rtl="0"/>
          <a:r>
            <a:rPr lang="en-US" smtClean="0"/>
            <a:t>E-mail: DJAGER47@yandex.ru.ru</a:t>
          </a:r>
          <a:endParaRPr lang="ru-RU"/>
        </a:p>
      </dgm:t>
    </dgm:pt>
    <dgm:pt modelId="{3C80B708-3F83-44CB-81D3-78D2F074B44C}" type="parTrans" cxnId="{293C80C0-8541-428F-8A3D-ED0796C618AC}">
      <dgm:prSet/>
      <dgm:spPr/>
      <dgm:t>
        <a:bodyPr/>
        <a:lstStyle/>
        <a:p>
          <a:endParaRPr lang="ru-RU"/>
        </a:p>
      </dgm:t>
    </dgm:pt>
    <dgm:pt modelId="{7EF57947-9C44-4610-8A17-5C2FC2B1D383}" type="sibTrans" cxnId="{293C80C0-8541-428F-8A3D-ED0796C618AC}">
      <dgm:prSet/>
      <dgm:spPr/>
      <dgm:t>
        <a:bodyPr/>
        <a:lstStyle/>
        <a:p>
          <a:endParaRPr lang="ru-RU"/>
        </a:p>
      </dgm:t>
    </dgm:pt>
    <dgm:pt modelId="{B7AEE7AB-BD5C-4348-A53C-579DD0FAB33B}">
      <dgm:prSet/>
      <dgm:spPr/>
      <dgm:t>
        <a:bodyPr/>
        <a:lstStyle/>
        <a:p>
          <a:pPr rtl="0"/>
          <a:r>
            <a:rPr lang="ru-RU" smtClean="0"/>
            <a:t>Тел.: +7 (9</a:t>
          </a:r>
          <a:r>
            <a:rPr lang="en-US" smtClean="0"/>
            <a:t>51</a:t>
          </a:r>
          <a:r>
            <a:rPr lang="ru-RU" smtClean="0"/>
            <a:t>) </a:t>
          </a:r>
          <a:r>
            <a:rPr lang="en-US" smtClean="0"/>
            <a:t>700</a:t>
          </a:r>
          <a:r>
            <a:rPr lang="ru-RU" smtClean="0"/>
            <a:t>-</a:t>
          </a:r>
          <a:r>
            <a:rPr lang="en-US" smtClean="0"/>
            <a:t>30</a:t>
          </a:r>
          <a:r>
            <a:rPr lang="ru-RU" smtClean="0"/>
            <a:t>-</a:t>
          </a:r>
          <a:r>
            <a:rPr lang="en-US" smtClean="0"/>
            <a:t>82</a:t>
          </a:r>
          <a:r>
            <a:rPr lang="ru-RU" smtClean="0"/>
            <a:t> </a:t>
          </a:r>
          <a:endParaRPr lang="ru-RU"/>
        </a:p>
      </dgm:t>
    </dgm:pt>
    <dgm:pt modelId="{0DD1410F-C380-4B30-AB95-15A864A15454}" type="parTrans" cxnId="{79C34ABE-567B-42D5-A14B-7BB655E2AD21}">
      <dgm:prSet/>
      <dgm:spPr/>
      <dgm:t>
        <a:bodyPr/>
        <a:lstStyle/>
        <a:p>
          <a:endParaRPr lang="ru-RU"/>
        </a:p>
      </dgm:t>
    </dgm:pt>
    <dgm:pt modelId="{196B534A-6986-40C3-B9A0-0C459FD7D628}" type="sibTrans" cxnId="{79C34ABE-567B-42D5-A14B-7BB655E2AD21}">
      <dgm:prSet/>
      <dgm:spPr/>
      <dgm:t>
        <a:bodyPr/>
        <a:lstStyle/>
        <a:p>
          <a:endParaRPr lang="ru-RU"/>
        </a:p>
      </dgm:t>
    </dgm:pt>
    <dgm:pt modelId="{B52E0053-A466-46F8-9685-C6BC97A6A20C}" type="pres">
      <dgm:prSet presAssocID="{6BC25F0E-9A89-4C2E-94B7-27989E4860D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58C13A6-95C2-4365-ABBC-0C7DE6ADF67A}" type="pres">
      <dgm:prSet presAssocID="{1F90E425-A28A-4718-AE37-6422B2EC653D}" presName="circle1" presStyleLbl="node1" presStyleIdx="0" presStyleCnt="4"/>
      <dgm:spPr/>
    </dgm:pt>
    <dgm:pt modelId="{AB9EA67F-C36E-412A-A0CF-CFEE9F2C7043}" type="pres">
      <dgm:prSet presAssocID="{1F90E425-A28A-4718-AE37-6422B2EC653D}" presName="space" presStyleCnt="0"/>
      <dgm:spPr/>
    </dgm:pt>
    <dgm:pt modelId="{213C12A0-9274-46B4-98B8-A024343E9EEF}" type="pres">
      <dgm:prSet presAssocID="{1F90E425-A28A-4718-AE37-6422B2EC653D}" presName="rect1" presStyleLbl="alignAcc1" presStyleIdx="0" presStyleCnt="4"/>
      <dgm:spPr/>
    </dgm:pt>
    <dgm:pt modelId="{94391970-A540-4228-B7DA-28C40E7E791F}" type="pres">
      <dgm:prSet presAssocID="{2F0B4D54-6D3A-4321-95B3-964934BCFF9D}" presName="vertSpace2" presStyleLbl="node1" presStyleIdx="0" presStyleCnt="4"/>
      <dgm:spPr/>
    </dgm:pt>
    <dgm:pt modelId="{25BB87BA-2114-421A-9368-3307B8C0F8A7}" type="pres">
      <dgm:prSet presAssocID="{2F0B4D54-6D3A-4321-95B3-964934BCFF9D}" presName="circle2" presStyleLbl="node1" presStyleIdx="1" presStyleCnt="4"/>
      <dgm:spPr/>
    </dgm:pt>
    <dgm:pt modelId="{897C0E71-177D-43C9-8494-F18918262FED}" type="pres">
      <dgm:prSet presAssocID="{2F0B4D54-6D3A-4321-95B3-964934BCFF9D}" presName="rect2" presStyleLbl="alignAcc1" presStyleIdx="1" presStyleCnt="4"/>
      <dgm:spPr/>
    </dgm:pt>
    <dgm:pt modelId="{16F70000-D71F-4403-A592-AEBE122F008E}" type="pres">
      <dgm:prSet presAssocID="{DCFBAB2C-CA6E-47E5-90F3-2D1EF3B12641}" presName="vertSpace3" presStyleLbl="node1" presStyleIdx="1" presStyleCnt="4"/>
      <dgm:spPr/>
    </dgm:pt>
    <dgm:pt modelId="{3CEA61F6-0AB1-4526-AA23-7B66363AA50A}" type="pres">
      <dgm:prSet presAssocID="{DCFBAB2C-CA6E-47E5-90F3-2D1EF3B12641}" presName="circle3" presStyleLbl="node1" presStyleIdx="2" presStyleCnt="4"/>
      <dgm:spPr/>
    </dgm:pt>
    <dgm:pt modelId="{E591AF65-D921-4F71-B863-F6034281F3C2}" type="pres">
      <dgm:prSet presAssocID="{DCFBAB2C-CA6E-47E5-90F3-2D1EF3B12641}" presName="rect3" presStyleLbl="alignAcc1" presStyleIdx="2" presStyleCnt="4"/>
      <dgm:spPr/>
    </dgm:pt>
    <dgm:pt modelId="{343C5335-82F3-42C9-A903-D50635000ABB}" type="pres">
      <dgm:prSet presAssocID="{B7AEE7AB-BD5C-4348-A53C-579DD0FAB33B}" presName="vertSpace4" presStyleLbl="node1" presStyleIdx="2" presStyleCnt="4"/>
      <dgm:spPr/>
    </dgm:pt>
    <dgm:pt modelId="{74811713-7A4E-4697-9C0C-130647A9CBA7}" type="pres">
      <dgm:prSet presAssocID="{B7AEE7AB-BD5C-4348-A53C-579DD0FAB33B}" presName="circle4" presStyleLbl="node1" presStyleIdx="3" presStyleCnt="4"/>
      <dgm:spPr/>
    </dgm:pt>
    <dgm:pt modelId="{0E66E066-AB9C-42AA-9604-EA5DA94ADC97}" type="pres">
      <dgm:prSet presAssocID="{B7AEE7AB-BD5C-4348-A53C-579DD0FAB33B}" presName="rect4" presStyleLbl="alignAcc1" presStyleIdx="3" presStyleCnt="4"/>
      <dgm:spPr/>
    </dgm:pt>
    <dgm:pt modelId="{090E9299-82B0-4330-A555-4FE36F326BD2}" type="pres">
      <dgm:prSet presAssocID="{1F90E425-A28A-4718-AE37-6422B2EC653D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80F82331-A7BE-40FA-BF9C-92D31559AB81}" type="pres">
      <dgm:prSet presAssocID="{2F0B4D54-6D3A-4321-95B3-964934BCFF9D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5D0057A0-FA33-45D5-BF1B-54920EE52313}" type="pres">
      <dgm:prSet presAssocID="{DCFBAB2C-CA6E-47E5-90F3-2D1EF3B12641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79A50BDE-7F69-4AF2-B335-4A53E091EBB7}" type="pres">
      <dgm:prSet presAssocID="{B7AEE7AB-BD5C-4348-A53C-579DD0FAB33B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3BA8EF2-01BA-4F6C-9899-3C9AF6CEFC29}" srcId="{6BC25F0E-9A89-4C2E-94B7-27989E4860D4}" destId="{2F0B4D54-6D3A-4321-95B3-964934BCFF9D}" srcOrd="1" destOrd="0" parTransId="{A172F0C9-0CD0-40F3-BC07-687523AA541A}" sibTransId="{AD91C213-3619-44BC-8EA5-27A56AA323EB}"/>
    <dgm:cxn modelId="{E113E628-B8A6-4D84-A5C1-471C4B992B5A}" type="presOf" srcId="{6BC25F0E-9A89-4C2E-94B7-27989E4860D4}" destId="{B52E0053-A466-46F8-9685-C6BC97A6A20C}" srcOrd="0" destOrd="0" presId="urn:microsoft.com/office/officeart/2005/8/layout/target3"/>
    <dgm:cxn modelId="{4A67CA21-D69C-4A37-9420-2CD799F52440}" type="presOf" srcId="{B7AEE7AB-BD5C-4348-A53C-579DD0FAB33B}" destId="{79A50BDE-7F69-4AF2-B335-4A53E091EBB7}" srcOrd="1" destOrd="0" presId="urn:microsoft.com/office/officeart/2005/8/layout/target3"/>
    <dgm:cxn modelId="{353DD1E1-D3A3-402A-8FA8-F67A26473E8D}" type="presOf" srcId="{1F90E425-A28A-4718-AE37-6422B2EC653D}" destId="{213C12A0-9274-46B4-98B8-A024343E9EEF}" srcOrd="0" destOrd="0" presId="urn:microsoft.com/office/officeart/2005/8/layout/target3"/>
    <dgm:cxn modelId="{E37951B2-777A-426B-B67D-A3E0F1423D6D}" type="presOf" srcId="{2F0B4D54-6D3A-4321-95B3-964934BCFF9D}" destId="{897C0E71-177D-43C9-8494-F18918262FED}" srcOrd="0" destOrd="0" presId="urn:microsoft.com/office/officeart/2005/8/layout/target3"/>
    <dgm:cxn modelId="{F1B57881-7EE4-4D9C-A688-63D4D4CA3EDD}" type="presOf" srcId="{1F90E425-A28A-4718-AE37-6422B2EC653D}" destId="{090E9299-82B0-4330-A555-4FE36F326BD2}" srcOrd="1" destOrd="0" presId="urn:microsoft.com/office/officeart/2005/8/layout/target3"/>
    <dgm:cxn modelId="{293C80C0-8541-428F-8A3D-ED0796C618AC}" srcId="{6BC25F0E-9A89-4C2E-94B7-27989E4860D4}" destId="{DCFBAB2C-CA6E-47E5-90F3-2D1EF3B12641}" srcOrd="2" destOrd="0" parTransId="{3C80B708-3F83-44CB-81D3-78D2F074B44C}" sibTransId="{7EF57947-9C44-4610-8A17-5C2FC2B1D383}"/>
    <dgm:cxn modelId="{79C34ABE-567B-42D5-A14B-7BB655E2AD21}" srcId="{6BC25F0E-9A89-4C2E-94B7-27989E4860D4}" destId="{B7AEE7AB-BD5C-4348-A53C-579DD0FAB33B}" srcOrd="3" destOrd="0" parTransId="{0DD1410F-C380-4B30-AB95-15A864A15454}" sibTransId="{196B534A-6986-40C3-B9A0-0C459FD7D628}"/>
    <dgm:cxn modelId="{4472D4EE-51E0-4BE3-8F06-5E4A2DB16614}" type="presOf" srcId="{DCFBAB2C-CA6E-47E5-90F3-2D1EF3B12641}" destId="{E591AF65-D921-4F71-B863-F6034281F3C2}" srcOrd="0" destOrd="0" presId="urn:microsoft.com/office/officeart/2005/8/layout/target3"/>
    <dgm:cxn modelId="{4D7904AD-D55B-481F-8AD6-A2A1EFD640B2}" type="presOf" srcId="{2F0B4D54-6D3A-4321-95B3-964934BCFF9D}" destId="{80F82331-A7BE-40FA-BF9C-92D31559AB81}" srcOrd="1" destOrd="0" presId="urn:microsoft.com/office/officeart/2005/8/layout/target3"/>
    <dgm:cxn modelId="{E7ED3100-EA30-43D9-9B04-F4C859A3A7EA}" srcId="{6BC25F0E-9A89-4C2E-94B7-27989E4860D4}" destId="{1F90E425-A28A-4718-AE37-6422B2EC653D}" srcOrd="0" destOrd="0" parTransId="{D87172D1-2007-4F52-8231-A6252E654BA0}" sibTransId="{47541B9F-5D85-494F-86E2-6349197CCFD0}"/>
    <dgm:cxn modelId="{5B800C10-FD48-4FC0-A15D-F8C4C2CDD054}" type="presOf" srcId="{DCFBAB2C-CA6E-47E5-90F3-2D1EF3B12641}" destId="{5D0057A0-FA33-45D5-BF1B-54920EE52313}" srcOrd="1" destOrd="0" presId="urn:microsoft.com/office/officeart/2005/8/layout/target3"/>
    <dgm:cxn modelId="{B1E602F1-ECDD-4C6A-9409-BC275CD24B56}" type="presOf" srcId="{B7AEE7AB-BD5C-4348-A53C-579DD0FAB33B}" destId="{0E66E066-AB9C-42AA-9604-EA5DA94ADC97}" srcOrd="0" destOrd="0" presId="urn:microsoft.com/office/officeart/2005/8/layout/target3"/>
    <dgm:cxn modelId="{F54A1850-549E-4E00-BAB8-0BB184397041}" type="presParOf" srcId="{B52E0053-A466-46F8-9685-C6BC97A6A20C}" destId="{058C13A6-95C2-4365-ABBC-0C7DE6ADF67A}" srcOrd="0" destOrd="0" presId="urn:microsoft.com/office/officeart/2005/8/layout/target3"/>
    <dgm:cxn modelId="{D2389883-8DDC-442B-A7D5-B9B26EAE9EBA}" type="presParOf" srcId="{B52E0053-A466-46F8-9685-C6BC97A6A20C}" destId="{AB9EA67F-C36E-412A-A0CF-CFEE9F2C7043}" srcOrd="1" destOrd="0" presId="urn:microsoft.com/office/officeart/2005/8/layout/target3"/>
    <dgm:cxn modelId="{EE619890-DA02-4FDF-94A1-1190BA0DB12A}" type="presParOf" srcId="{B52E0053-A466-46F8-9685-C6BC97A6A20C}" destId="{213C12A0-9274-46B4-98B8-A024343E9EEF}" srcOrd="2" destOrd="0" presId="urn:microsoft.com/office/officeart/2005/8/layout/target3"/>
    <dgm:cxn modelId="{CD84E4A6-FAFC-4A83-A208-8FD4FDB7B2BD}" type="presParOf" srcId="{B52E0053-A466-46F8-9685-C6BC97A6A20C}" destId="{94391970-A540-4228-B7DA-28C40E7E791F}" srcOrd="3" destOrd="0" presId="urn:microsoft.com/office/officeart/2005/8/layout/target3"/>
    <dgm:cxn modelId="{9D2E4A57-7A69-4798-9304-1A190C138AAD}" type="presParOf" srcId="{B52E0053-A466-46F8-9685-C6BC97A6A20C}" destId="{25BB87BA-2114-421A-9368-3307B8C0F8A7}" srcOrd="4" destOrd="0" presId="urn:microsoft.com/office/officeart/2005/8/layout/target3"/>
    <dgm:cxn modelId="{16F7F5DD-4108-4106-B2FB-7C2FAEB362F8}" type="presParOf" srcId="{B52E0053-A466-46F8-9685-C6BC97A6A20C}" destId="{897C0E71-177D-43C9-8494-F18918262FED}" srcOrd="5" destOrd="0" presId="urn:microsoft.com/office/officeart/2005/8/layout/target3"/>
    <dgm:cxn modelId="{5BAA3A1E-C266-40B2-89F3-DFE07F4E42AA}" type="presParOf" srcId="{B52E0053-A466-46F8-9685-C6BC97A6A20C}" destId="{16F70000-D71F-4403-A592-AEBE122F008E}" srcOrd="6" destOrd="0" presId="urn:microsoft.com/office/officeart/2005/8/layout/target3"/>
    <dgm:cxn modelId="{ABC52E30-56D9-4E46-928C-CE378C07447D}" type="presParOf" srcId="{B52E0053-A466-46F8-9685-C6BC97A6A20C}" destId="{3CEA61F6-0AB1-4526-AA23-7B66363AA50A}" srcOrd="7" destOrd="0" presId="urn:microsoft.com/office/officeart/2005/8/layout/target3"/>
    <dgm:cxn modelId="{676F821A-7ECE-476A-8470-E6992AC2AEFB}" type="presParOf" srcId="{B52E0053-A466-46F8-9685-C6BC97A6A20C}" destId="{E591AF65-D921-4F71-B863-F6034281F3C2}" srcOrd="8" destOrd="0" presId="urn:microsoft.com/office/officeart/2005/8/layout/target3"/>
    <dgm:cxn modelId="{696A7C05-AFA5-4666-A3C5-94B947D40B1F}" type="presParOf" srcId="{B52E0053-A466-46F8-9685-C6BC97A6A20C}" destId="{343C5335-82F3-42C9-A903-D50635000ABB}" srcOrd="9" destOrd="0" presId="urn:microsoft.com/office/officeart/2005/8/layout/target3"/>
    <dgm:cxn modelId="{2B476BF7-92F1-49AD-B667-F97395F14433}" type="presParOf" srcId="{B52E0053-A466-46F8-9685-C6BC97A6A20C}" destId="{74811713-7A4E-4697-9C0C-130647A9CBA7}" srcOrd="10" destOrd="0" presId="urn:microsoft.com/office/officeart/2005/8/layout/target3"/>
    <dgm:cxn modelId="{959F7F4D-98F9-454A-A61A-2635C782B068}" type="presParOf" srcId="{B52E0053-A466-46F8-9685-C6BC97A6A20C}" destId="{0E66E066-AB9C-42AA-9604-EA5DA94ADC97}" srcOrd="11" destOrd="0" presId="urn:microsoft.com/office/officeart/2005/8/layout/target3"/>
    <dgm:cxn modelId="{598E1235-8F11-4964-91CB-2BC8C060125F}" type="presParOf" srcId="{B52E0053-A466-46F8-9685-C6BC97A6A20C}" destId="{090E9299-82B0-4330-A555-4FE36F326BD2}" srcOrd="12" destOrd="0" presId="urn:microsoft.com/office/officeart/2005/8/layout/target3"/>
    <dgm:cxn modelId="{4C0023DC-4C4A-40A9-8661-AC3D0D7A4279}" type="presParOf" srcId="{B52E0053-A466-46F8-9685-C6BC97A6A20C}" destId="{80F82331-A7BE-40FA-BF9C-92D31559AB81}" srcOrd="13" destOrd="0" presId="urn:microsoft.com/office/officeart/2005/8/layout/target3"/>
    <dgm:cxn modelId="{BEC326C1-DDC5-43AD-AFF3-DF059D099870}" type="presParOf" srcId="{B52E0053-A466-46F8-9685-C6BC97A6A20C}" destId="{5D0057A0-FA33-45D5-BF1B-54920EE52313}" srcOrd="14" destOrd="0" presId="urn:microsoft.com/office/officeart/2005/8/layout/target3"/>
    <dgm:cxn modelId="{6B379B6E-C753-4147-934D-395515065ACF}" type="presParOf" srcId="{B52E0053-A466-46F8-9685-C6BC97A6A20C}" destId="{79A50BDE-7F69-4AF2-B335-4A53E091EBB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1FAE0-BABC-4F7E-A0DA-E55B173F330F}">
      <dsp:nvSpPr>
        <dsp:cNvPr id="0" name=""/>
        <dsp:cNvSpPr/>
      </dsp:nvSpPr>
      <dsp:spPr>
        <a:xfrm>
          <a:off x="0" y="0"/>
          <a:ext cx="8640960" cy="539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Идея проекта</a:t>
          </a:r>
          <a:endParaRPr lang="ru-RU" sz="3200" kern="1200" dirty="0"/>
        </a:p>
      </dsp:txBody>
      <dsp:txXfrm>
        <a:off x="26358" y="26358"/>
        <a:ext cx="8588244" cy="487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64ABC-5C63-4741-A9A8-0489026A0D5E}">
      <dsp:nvSpPr>
        <dsp:cNvPr id="0" name=""/>
        <dsp:cNvSpPr/>
      </dsp:nvSpPr>
      <dsp:spPr>
        <a:xfrm>
          <a:off x="0" y="0"/>
          <a:ext cx="5335009" cy="1094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Получен заказ от крупнейшего хобби магазина мира </a:t>
          </a:r>
          <a:r>
            <a:rPr lang="en-US" sz="2500" kern="1200" dirty="0" smtClean="0"/>
            <a:t>hobbyking.com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547228" y="0"/>
        <a:ext cx="4240554" cy="1094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D6831-5B12-4F55-AFCD-428131D96C8C}">
      <dsp:nvSpPr>
        <dsp:cNvPr id="0" name=""/>
        <dsp:cNvSpPr/>
      </dsp:nvSpPr>
      <dsp:spPr>
        <a:xfrm>
          <a:off x="0" y="31"/>
          <a:ext cx="8715436" cy="539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План реализации</a:t>
          </a:r>
          <a:endParaRPr lang="ru-RU" sz="3200" kern="1200" dirty="0"/>
        </a:p>
      </dsp:txBody>
      <dsp:txXfrm>
        <a:off x="26358" y="26389"/>
        <a:ext cx="8662720" cy="487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CB404-8805-462D-99FD-35AD75DA8366}">
      <dsp:nvSpPr>
        <dsp:cNvPr id="0" name=""/>
        <dsp:cNvSpPr/>
      </dsp:nvSpPr>
      <dsp:spPr>
        <a:xfrm>
          <a:off x="0" y="331"/>
          <a:ext cx="8643998" cy="504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Интеллектуальная собственность</a:t>
          </a:r>
          <a:endParaRPr lang="ru-RU" sz="3200" kern="1200" dirty="0"/>
        </a:p>
      </dsp:txBody>
      <dsp:txXfrm>
        <a:off x="24627" y="24958"/>
        <a:ext cx="8594744" cy="455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04E83-795A-48E5-ABFD-E7F7640A8BB7}">
      <dsp:nvSpPr>
        <dsp:cNvPr id="0" name=""/>
        <dsp:cNvSpPr/>
      </dsp:nvSpPr>
      <dsp:spPr>
        <a:xfrm>
          <a:off x="314465" y="778775"/>
          <a:ext cx="1308168" cy="7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</a:t>
          </a:r>
          <a:r>
            <a:rPr lang="ru-RU" sz="1600" kern="1200" dirty="0" err="1" smtClean="0"/>
            <a:t>Резонит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337454" y="801764"/>
        <a:ext cx="1262190" cy="738922"/>
      </dsp:txXfrm>
    </dsp:sp>
    <dsp:sp modelId="{A2BE8AE9-ADA3-4024-912A-E1871BCD5168}">
      <dsp:nvSpPr>
        <dsp:cNvPr id="0" name=""/>
        <dsp:cNvSpPr/>
      </dsp:nvSpPr>
      <dsp:spPr>
        <a:xfrm rot="21560167">
          <a:off x="1825106" y="996600"/>
          <a:ext cx="429303" cy="32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825109" y="1062049"/>
        <a:ext cx="331976" cy="194655"/>
      </dsp:txXfrm>
    </dsp:sp>
    <dsp:sp modelId="{7B9597F8-3F7B-4863-839F-5EA15B7B8C0C}">
      <dsp:nvSpPr>
        <dsp:cNvPr id="0" name=""/>
        <dsp:cNvSpPr/>
      </dsp:nvSpPr>
      <dsp:spPr>
        <a:xfrm>
          <a:off x="2432585" y="754232"/>
          <a:ext cx="1308168" cy="7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ООО «</a:t>
          </a:r>
          <a:r>
            <a:rPr lang="ru-RU" sz="1600" kern="1200" dirty="0" err="1" smtClean="0"/>
            <a:t>Воликс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2455574" y="777221"/>
        <a:ext cx="1262190" cy="738922"/>
      </dsp:txXfrm>
    </dsp:sp>
    <dsp:sp modelId="{A9176870-2D8C-4BDD-811D-C1825812A919}">
      <dsp:nvSpPr>
        <dsp:cNvPr id="0" name=""/>
        <dsp:cNvSpPr/>
      </dsp:nvSpPr>
      <dsp:spPr>
        <a:xfrm rot="21599987">
          <a:off x="3939866" y="984465"/>
          <a:ext cx="422119" cy="32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39866" y="1049350"/>
        <a:ext cx="324792" cy="194655"/>
      </dsp:txXfrm>
    </dsp:sp>
    <dsp:sp modelId="{D0139024-97F5-4F4F-A791-75FD3FC1CC6A}">
      <dsp:nvSpPr>
        <dsp:cNvPr id="0" name=""/>
        <dsp:cNvSpPr/>
      </dsp:nvSpPr>
      <dsp:spPr>
        <a:xfrm>
          <a:off x="4537205" y="754224"/>
          <a:ext cx="1308168" cy="7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Наша организация</a:t>
          </a:r>
          <a:endParaRPr lang="ru-RU" sz="1600" kern="1200" dirty="0"/>
        </a:p>
      </dsp:txBody>
      <dsp:txXfrm>
        <a:off x="4560194" y="777213"/>
        <a:ext cx="1262190" cy="738922"/>
      </dsp:txXfrm>
    </dsp:sp>
    <dsp:sp modelId="{FF23B8A0-5556-4E0F-B79E-2EA45C3898F1}">
      <dsp:nvSpPr>
        <dsp:cNvPr id="0" name=""/>
        <dsp:cNvSpPr/>
      </dsp:nvSpPr>
      <dsp:spPr>
        <a:xfrm rot="21573167">
          <a:off x="6122631" y="631455"/>
          <a:ext cx="544456" cy="32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122632" y="696720"/>
        <a:ext cx="447129" cy="194655"/>
      </dsp:txXfrm>
    </dsp:sp>
    <dsp:sp modelId="{7D165698-BD6B-47D3-9BFD-E7C901E0D018}">
      <dsp:nvSpPr>
        <dsp:cNvPr id="0" name=""/>
        <dsp:cNvSpPr/>
      </dsp:nvSpPr>
      <dsp:spPr>
        <a:xfrm>
          <a:off x="6841462" y="173099"/>
          <a:ext cx="1308168" cy="7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Продажи на сайте</a:t>
          </a:r>
          <a:endParaRPr lang="ru-RU" sz="1600" kern="1200" dirty="0"/>
        </a:p>
      </dsp:txBody>
      <dsp:txXfrm>
        <a:off x="6864451" y="196088"/>
        <a:ext cx="1262190" cy="738922"/>
      </dsp:txXfrm>
    </dsp:sp>
    <dsp:sp modelId="{A8D3174D-B0DC-46F5-94D6-C6E046AF5203}">
      <dsp:nvSpPr>
        <dsp:cNvPr id="0" name=""/>
        <dsp:cNvSpPr/>
      </dsp:nvSpPr>
      <dsp:spPr>
        <a:xfrm>
          <a:off x="6134505" y="1378809"/>
          <a:ext cx="550880" cy="32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134505" y="1443694"/>
        <a:ext cx="453553" cy="194655"/>
      </dsp:txXfrm>
    </dsp:sp>
    <dsp:sp modelId="{5DD73544-22CF-48A8-BDEA-771CEF76AF05}">
      <dsp:nvSpPr>
        <dsp:cNvPr id="0" name=""/>
        <dsp:cNvSpPr/>
      </dsp:nvSpPr>
      <dsp:spPr>
        <a:xfrm>
          <a:off x="6841456" y="1346416"/>
          <a:ext cx="1308168" cy="7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Дилеры </a:t>
          </a:r>
          <a:endParaRPr lang="ru-RU" sz="1600" kern="1200" dirty="0"/>
        </a:p>
      </dsp:txBody>
      <dsp:txXfrm>
        <a:off x="6864445" y="1369405"/>
        <a:ext cx="1262190" cy="738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C13A6-95C2-4365-ABBC-0C7DE6ADF67A}">
      <dsp:nvSpPr>
        <dsp:cNvPr id="0" name=""/>
        <dsp:cNvSpPr/>
      </dsp:nvSpPr>
      <dsp:spPr>
        <a:xfrm>
          <a:off x="0" y="0"/>
          <a:ext cx="2476871" cy="24768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C12A0-9274-46B4-98B8-A024343E9EEF}">
      <dsp:nvSpPr>
        <dsp:cNvPr id="0" name=""/>
        <dsp:cNvSpPr/>
      </dsp:nvSpPr>
      <dsp:spPr>
        <a:xfrm>
          <a:off x="1238435" y="0"/>
          <a:ext cx="7052828" cy="2476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Спасибо за внимание!</a:t>
          </a:r>
          <a:endParaRPr lang="ru-RU" sz="2400" kern="1200"/>
        </a:p>
      </dsp:txBody>
      <dsp:txXfrm>
        <a:off x="1238435" y="0"/>
        <a:ext cx="7052828" cy="526335"/>
      </dsp:txXfrm>
    </dsp:sp>
    <dsp:sp modelId="{25BB87BA-2114-421A-9368-3307B8C0F8A7}">
      <dsp:nvSpPr>
        <dsp:cNvPr id="0" name=""/>
        <dsp:cNvSpPr/>
      </dsp:nvSpPr>
      <dsp:spPr>
        <a:xfrm>
          <a:off x="325089" y="526335"/>
          <a:ext cx="1826692" cy="18266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C0E71-177D-43C9-8494-F18918262FED}">
      <dsp:nvSpPr>
        <dsp:cNvPr id="0" name=""/>
        <dsp:cNvSpPr/>
      </dsp:nvSpPr>
      <dsp:spPr>
        <a:xfrm>
          <a:off x="1238435" y="526335"/>
          <a:ext cx="7052828" cy="18266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Лавровский Павел Сергеевич</a:t>
          </a:r>
          <a:endParaRPr lang="ru-RU" sz="2400" kern="1200"/>
        </a:p>
      </dsp:txBody>
      <dsp:txXfrm>
        <a:off x="1238435" y="526335"/>
        <a:ext cx="7052828" cy="526335"/>
      </dsp:txXfrm>
    </dsp:sp>
    <dsp:sp modelId="{3CEA61F6-0AB1-4526-AA23-7B66363AA50A}">
      <dsp:nvSpPr>
        <dsp:cNvPr id="0" name=""/>
        <dsp:cNvSpPr/>
      </dsp:nvSpPr>
      <dsp:spPr>
        <a:xfrm>
          <a:off x="650178" y="1052670"/>
          <a:ext cx="1176513" cy="11765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1AF65-D921-4F71-B863-F6034281F3C2}">
      <dsp:nvSpPr>
        <dsp:cNvPr id="0" name=""/>
        <dsp:cNvSpPr/>
      </dsp:nvSpPr>
      <dsp:spPr>
        <a:xfrm>
          <a:off x="1238435" y="1052670"/>
          <a:ext cx="7052828" cy="1176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E-mail: DJAGER47@yandex.ru.ru</a:t>
          </a:r>
          <a:endParaRPr lang="ru-RU" sz="2400" kern="1200"/>
        </a:p>
      </dsp:txBody>
      <dsp:txXfrm>
        <a:off x="1238435" y="1052670"/>
        <a:ext cx="7052828" cy="526335"/>
      </dsp:txXfrm>
    </dsp:sp>
    <dsp:sp modelId="{74811713-7A4E-4697-9C0C-130647A9CBA7}">
      <dsp:nvSpPr>
        <dsp:cNvPr id="0" name=""/>
        <dsp:cNvSpPr/>
      </dsp:nvSpPr>
      <dsp:spPr>
        <a:xfrm>
          <a:off x="975267" y="1579005"/>
          <a:ext cx="526335" cy="5263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6E066-AB9C-42AA-9604-EA5DA94ADC97}">
      <dsp:nvSpPr>
        <dsp:cNvPr id="0" name=""/>
        <dsp:cNvSpPr/>
      </dsp:nvSpPr>
      <dsp:spPr>
        <a:xfrm>
          <a:off x="1238435" y="1579005"/>
          <a:ext cx="7052828" cy="526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Тел.: +7 (9</a:t>
          </a:r>
          <a:r>
            <a:rPr lang="en-US" sz="2400" kern="1200" smtClean="0"/>
            <a:t>51</a:t>
          </a:r>
          <a:r>
            <a:rPr lang="ru-RU" sz="2400" kern="1200" smtClean="0"/>
            <a:t>) </a:t>
          </a:r>
          <a:r>
            <a:rPr lang="en-US" sz="2400" kern="1200" smtClean="0"/>
            <a:t>700</a:t>
          </a:r>
          <a:r>
            <a:rPr lang="ru-RU" sz="2400" kern="1200" smtClean="0"/>
            <a:t>-</a:t>
          </a:r>
          <a:r>
            <a:rPr lang="en-US" sz="2400" kern="1200" smtClean="0"/>
            <a:t>30</a:t>
          </a:r>
          <a:r>
            <a:rPr lang="ru-RU" sz="2400" kern="1200" smtClean="0"/>
            <a:t>-</a:t>
          </a:r>
          <a:r>
            <a:rPr lang="en-US" sz="2400" kern="1200" smtClean="0"/>
            <a:t>82</a:t>
          </a:r>
          <a:r>
            <a:rPr lang="ru-RU" sz="2400" kern="1200" smtClean="0"/>
            <a:t> </a:t>
          </a:r>
          <a:endParaRPr lang="ru-RU" sz="2400" kern="1200"/>
        </a:p>
      </dsp:txBody>
      <dsp:txXfrm>
        <a:off x="1238435" y="1579005"/>
        <a:ext cx="7052828" cy="52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764A71-2947-4706-9E7B-286DE2822222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0ED9E1F-E447-48C8-AAAF-1FF89714E0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6796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2AB375-A7D1-4D8F-B9F3-8B925589BD9A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A4BE75-2529-48B0-B409-814911F01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892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6001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786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AD22-7958-48A3-A93A-8E947589B9F3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6FA8C-947B-45F1-A1CF-D6CCEB33B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5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50A6-4300-41E6-8475-B644782CB76A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035D3-1214-4DD5-B08D-EFF478BCF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48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0603-3244-4EAC-A499-D236743E44CF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71477-1F30-49CC-968A-CE2A9E068D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23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7CE1-6811-4FDC-B139-45A1F61513A9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4E1EC-A168-46B5-9B96-3741A4D217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05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5F6C-AD0A-4EF0-A750-94E4C5591C97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E239-A804-40E2-8BEB-3D02C83E6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30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64C3-B916-4724-A291-6CADC667D28F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77909-EBAB-4BC4-BEE9-A89BA04BA5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30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B13B-3274-4078-8778-0580D66F5E03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4DE16-1B9A-42B8-B8F2-2179FF6473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51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4BF5-F0EB-4FC1-A829-2F2B0381FA9D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8F60-0311-4D7D-BAE9-93177F402E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3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2322-2AA3-4DB4-B7C7-FA4F27485448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50B1-E913-411E-89B3-1E05B3D090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31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D50E-A912-4981-A7B3-2C617CE35A9A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E47BB-3411-4A59-BD41-BFC95CBD8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86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E8C4-92F8-4E35-B149-80E2D1D08CA7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8EA3-52D5-427D-9DEE-4259A81E5D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8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3CF8C-43A8-4C42-933B-DF433E181E48}" type="datetime1">
              <a:rPr lang="ru-RU"/>
              <a:pPr>
                <a:defRPr/>
              </a:pPr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85D6E44-410E-4FF1-9D41-790DA9B0C6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7.png"/><Relationship Id="rId9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«Цифровая стереокамера»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Лавровский Павел Сергеевич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684213" y="10525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>
                <a:latin typeface="Calibri" panose="020F0502020204030204" pitchFamily="34" charset="0"/>
              </a:rPr>
              <a:t>«УМНИК» - 201</a:t>
            </a:r>
            <a:r>
              <a:rPr lang="en-US" altLang="ru-RU" sz="4400">
                <a:latin typeface="Calibri" panose="020F0502020204030204" pitchFamily="34" charset="0"/>
              </a:rPr>
              <a:t>5</a:t>
            </a:r>
            <a:endParaRPr lang="ru-RU" altLang="ru-RU" sz="4400"/>
          </a:p>
        </p:txBody>
      </p:sp>
      <p:pic>
        <p:nvPicPr>
          <p:cNvPr id="2053" name="Рисунок 1" descr="фонд рис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6400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sbmpei.ru/file/upload/VT_emb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622925"/>
            <a:ext cx="1057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sbmpei.ru/image/stuff/top_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622925"/>
            <a:ext cx="1485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http://sbmpei.ru/file/upload/VT_emb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597525"/>
            <a:ext cx="1057275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sbmpei.ru/image/stuff/top_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275" y="5495925"/>
            <a:ext cx="14859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BC8ECF-42F0-44C5-ACC1-1E6846922ED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1" r="584" b="16850"/>
          <a:stretch>
            <a:fillRect/>
          </a:stretch>
        </p:blipFill>
        <p:spPr bwMode="auto">
          <a:xfrm>
            <a:off x="250825" y="346075"/>
            <a:ext cx="2159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533104"/>
              </p:ext>
            </p:extLst>
          </p:nvPr>
        </p:nvGraphicFramePr>
        <p:xfrm>
          <a:off x="467544" y="2190564"/>
          <a:ext cx="8291264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260648"/>
          <a:ext cx="864096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0825" y="1000125"/>
            <a:ext cx="8624888" cy="5453063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Создать стереокамеру, превосходящую по характеристикам продукты на рынке.</a:t>
            </a:r>
          </a:p>
          <a:p>
            <a:pPr eaLnBrk="1" hangingPunct="1"/>
            <a:r>
              <a:rPr lang="ru-RU" altLang="ru-RU" dirty="0" smtClean="0"/>
              <a:t>Обеспечить:</a:t>
            </a:r>
          </a:p>
          <a:p>
            <a:pPr lvl="1" eaLnBrk="1" hangingPunct="1"/>
            <a:r>
              <a:rPr lang="ru-RU" altLang="ru-RU" dirty="0" smtClean="0"/>
              <a:t>минимальные задержки при обработке видео;</a:t>
            </a:r>
          </a:p>
          <a:p>
            <a:pPr lvl="1" eaLnBrk="1" hangingPunct="1"/>
            <a:r>
              <a:rPr lang="ru-RU" altLang="ru-RU" dirty="0" smtClean="0"/>
              <a:t>высококачественное видео изображение;</a:t>
            </a:r>
          </a:p>
          <a:p>
            <a:pPr lvl="1" eaLnBrk="1" hangingPunct="1"/>
            <a:r>
              <a:rPr lang="ru-RU" altLang="ru-RU" dirty="0" smtClean="0"/>
              <a:t>надежность</a:t>
            </a:r>
            <a:r>
              <a:rPr lang="en-US" altLang="ru-RU" dirty="0" smtClean="0"/>
              <a:t>;</a:t>
            </a:r>
            <a:endParaRPr lang="ru-RU" altLang="ru-RU" dirty="0" smtClean="0"/>
          </a:p>
          <a:p>
            <a:pPr lvl="1" eaLnBrk="1" hangingPunct="1"/>
            <a:r>
              <a:rPr lang="ru-RU" altLang="ru-RU" dirty="0" smtClean="0"/>
              <a:t>низкую стоимость.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307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F047F8-D166-4942-B9D5-D027CE455DF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77" name="Picture 2" descr="3D FPV камера  Черная пташка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8438" r="20383" b="9953"/>
          <a:stretch>
            <a:fillRect/>
          </a:stretch>
        </p:blipFill>
        <p:spPr bwMode="auto">
          <a:xfrm>
            <a:off x="6932613" y="4681538"/>
            <a:ext cx="1943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234950" y="911225"/>
            <a:ext cx="8229600" cy="1369699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Arial" panose="020B0604020202020204" pitchFamily="34" charset="0"/>
              </a:rPr>
              <a:t>Высокая конкурентоспособность</a:t>
            </a:r>
          </a:p>
          <a:p>
            <a:pPr eaLnBrk="1" hangingPunct="1"/>
            <a:r>
              <a:rPr lang="ru-RU" altLang="ru-RU" sz="2800" dirty="0" smtClean="0">
                <a:latin typeface="Arial" panose="020B0604020202020204" pitchFamily="34" charset="0"/>
              </a:rPr>
              <a:t>Рост популярности у потребителей</a:t>
            </a:r>
          </a:p>
        </p:txBody>
      </p:sp>
      <p:grpSp>
        <p:nvGrpSpPr>
          <p:cNvPr id="4099" name="Группа 9"/>
          <p:cNvGrpSpPr>
            <a:grpSpLocks/>
          </p:cNvGrpSpPr>
          <p:nvPr/>
        </p:nvGrpSpPr>
        <p:grpSpPr bwMode="auto">
          <a:xfrm>
            <a:off x="234950" y="252413"/>
            <a:ext cx="8683625" cy="560387"/>
            <a:chOff x="154798" y="8033"/>
            <a:chExt cx="7920002" cy="56733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4798" y="8033"/>
              <a:ext cx="7920002" cy="5593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82309" y="35355"/>
              <a:ext cx="7864982" cy="540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/>
                <a:t>Актуальность идеи</a:t>
              </a:r>
            </a:p>
          </p:txBody>
        </p:sp>
      </p:grpSp>
      <p:pic>
        <p:nvPicPr>
          <p:cNvPr id="4101" name="Picture 2" descr="http://www.3dnews.ru/assets/external/illustrations/2008/06/16/858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b="11867"/>
          <a:stretch>
            <a:fillRect/>
          </a:stretch>
        </p:blipFill>
        <p:spPr bwMode="auto">
          <a:xfrm>
            <a:off x="6570074" y="1951351"/>
            <a:ext cx="23002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BA8A8B-35F0-47A1-9DD3-D3008643A7B7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83" name="Picture 11" descr="C:\Users\lavrovskij\Desktop\1-3d_fpv_camera_blackbird2 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r="10110" b="16252"/>
          <a:stretch/>
        </p:blipFill>
        <p:spPr bwMode="auto">
          <a:xfrm>
            <a:off x="5575116" y="4179914"/>
            <a:ext cx="3308302" cy="195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61938" y="3962677"/>
            <a:ext cx="575022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 dirty="0" smtClean="0"/>
              <a:t>Камера видео </a:t>
            </a:r>
            <a:r>
              <a:rPr lang="ru-RU" altLang="ru-RU" sz="2800" b="1" dirty="0"/>
              <a:t>управления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/>
              <a:t>Робототехника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/>
              <a:t>Системы машинного зрения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/>
              <a:t>Охранные системы</a:t>
            </a:r>
            <a:endParaRPr lang="en-US" altLang="ru-RU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/>
              <a:t>Дополненная реальность</a:t>
            </a:r>
          </a:p>
        </p:txBody>
      </p:sp>
      <p:grpSp>
        <p:nvGrpSpPr>
          <p:cNvPr id="14" name="Группа 9"/>
          <p:cNvGrpSpPr>
            <a:grpSpLocks/>
          </p:cNvGrpSpPr>
          <p:nvPr/>
        </p:nvGrpSpPr>
        <p:grpSpPr bwMode="auto">
          <a:xfrm>
            <a:off x="233363" y="3419475"/>
            <a:ext cx="8715375" cy="539750"/>
            <a:chOff x="432628" y="357"/>
            <a:chExt cx="7919968" cy="53928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2628" y="357"/>
              <a:ext cx="7919968" cy="5392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58595" y="27322"/>
              <a:ext cx="7868034" cy="485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>
                  <a:solidFill>
                    <a:srgbClr val="FFFFFF"/>
                  </a:solidFill>
                  <a:latin typeface="Arial" charset="0"/>
                  <a:cs typeface="Arial" charset="0"/>
                </a:rPr>
                <a:t>Сферы применения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8"/>
          <p:cNvGrpSpPr>
            <a:grpSpLocks/>
          </p:cNvGrpSpPr>
          <p:nvPr/>
        </p:nvGrpSpPr>
        <p:grpSpPr bwMode="auto">
          <a:xfrm>
            <a:off x="223838" y="228600"/>
            <a:ext cx="8669337" cy="539750"/>
            <a:chOff x="0" y="1"/>
            <a:chExt cx="8604956" cy="53999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"/>
              <a:ext cx="8604956" cy="5399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6787" y="27001"/>
              <a:ext cx="8551383" cy="485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>
                  <a:solidFill>
                    <a:srgbClr val="FFFFFF"/>
                  </a:solidFill>
                  <a:latin typeface="Arial" charset="0"/>
                  <a:cs typeface="Arial" charset="0"/>
                </a:rPr>
                <a:t>Конечный продукт</a:t>
              </a:r>
            </a:p>
          </p:txBody>
        </p:sp>
      </p:grpSp>
      <p:grpSp>
        <p:nvGrpSpPr>
          <p:cNvPr id="5123" name="Группа 3"/>
          <p:cNvGrpSpPr>
            <a:grpSpLocks/>
          </p:cNvGrpSpPr>
          <p:nvPr/>
        </p:nvGrpSpPr>
        <p:grpSpPr bwMode="auto">
          <a:xfrm>
            <a:off x="5867400" y="828675"/>
            <a:ext cx="2916238" cy="2897188"/>
            <a:chOff x="5652120" y="1124744"/>
            <a:chExt cx="2915346" cy="2897575"/>
          </a:xfrm>
        </p:grpSpPr>
        <p:pic>
          <p:nvPicPr>
            <p:cNvPr id="5128" name="Picture 23" descr="img-pbb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4" t="26904" r="13663" b="26889"/>
            <a:stretch>
              <a:fillRect/>
            </a:stretch>
          </p:blipFill>
          <p:spPr bwMode="auto">
            <a:xfrm>
              <a:off x="5652120" y="1124744"/>
              <a:ext cx="2880000" cy="14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24" descr="img-pbb2b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5" t="20738" r="13589" b="40018"/>
            <a:stretch>
              <a:fillRect/>
            </a:stretch>
          </p:blipFill>
          <p:spPr bwMode="auto">
            <a:xfrm>
              <a:off x="5652120" y="2535868"/>
              <a:ext cx="2915346" cy="1486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Содержимое 2"/>
          <p:cNvSpPr>
            <a:spLocks/>
          </p:cNvSpPr>
          <p:nvPr/>
        </p:nvSpPr>
        <p:spPr bwMode="auto">
          <a:xfrm>
            <a:off x="250824" y="2257425"/>
            <a:ext cx="56165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500" dirty="0"/>
              <a:t>Стандарты </a:t>
            </a:r>
            <a:r>
              <a:rPr lang="en-US" altLang="ru-RU" sz="2500" dirty="0"/>
              <a:t>PAL </a:t>
            </a:r>
            <a:r>
              <a:rPr lang="ru-RU" altLang="ru-RU" sz="2500" dirty="0"/>
              <a:t>и </a:t>
            </a:r>
            <a:r>
              <a:rPr lang="en-US" altLang="ru-RU" sz="2500" dirty="0"/>
              <a:t>NTSC</a:t>
            </a:r>
            <a:r>
              <a:rPr lang="ru-RU" altLang="ru-RU" sz="2500" dirty="0"/>
              <a:t>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500" dirty="0"/>
              <a:t>Высококачественные видео сенсоры.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500" dirty="0"/>
              <a:t>Высокая светочувствительность.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ru-RU" sz="25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190441"/>
              </p:ext>
            </p:extLst>
          </p:nvPr>
        </p:nvGraphicFramePr>
        <p:xfrm>
          <a:off x="277812" y="1038143"/>
          <a:ext cx="5589588" cy="109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2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5037FA-1AE7-4C56-942B-FCE60FD67B3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Прямоугольник 4"/>
          <p:cNvSpPr>
            <a:spLocks noChangeArrowheads="1"/>
          </p:cNvSpPr>
          <p:nvPr/>
        </p:nvSpPr>
        <p:spPr bwMode="auto">
          <a:xfrm>
            <a:off x="249238" y="4076700"/>
            <a:ext cx="86153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ru-RU" sz="2500" dirty="0"/>
              <a:t>CVBS </a:t>
            </a:r>
            <a:r>
              <a:rPr lang="ru-RU" altLang="ru-RU" sz="2500" dirty="0"/>
              <a:t>выходы: левый, правый, </a:t>
            </a:r>
            <a:r>
              <a:rPr lang="en-US" altLang="ru-RU" sz="2500" dirty="0"/>
              <a:t>3D</a:t>
            </a:r>
            <a:r>
              <a:rPr lang="ru-RU" altLang="ru-RU" sz="2500" dirty="0"/>
              <a:t>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500" dirty="0"/>
              <a:t>Поддержка всех видео очков и шлемов.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500" dirty="0"/>
              <a:t>Служба поддержки покупателей.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500" dirty="0"/>
              <a:t>Девиз команды: «Хватит смотреть на мир одним глазом».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48698"/>
              </p:ext>
            </p:extLst>
          </p:nvPr>
        </p:nvGraphicFramePr>
        <p:xfrm>
          <a:off x="107950" y="908050"/>
          <a:ext cx="8928100" cy="5502276"/>
        </p:xfrm>
        <a:graphic>
          <a:graphicData uri="http://schemas.openxmlformats.org/drawingml/2006/table">
            <a:tbl>
              <a:tblPr/>
              <a:tblGrid>
                <a:gridCol w="2303463"/>
                <a:gridCol w="2517775"/>
                <a:gridCol w="2071687"/>
                <a:gridCol w="2035175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Устройство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FPV3DCam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EMR Laboratories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NerdCam3D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Формат видео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PAL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NTSC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NTSC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PAL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NTSC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Формат вывода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3D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Side-By-Side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(адаптивный)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interlace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interlace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Side-By-Side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interlace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Внешнее управление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USB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UART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Отсутствует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Отсутствует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Видео выход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Композитное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видео и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HDMI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Композитное видео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Композитное видео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Меню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Встроенное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Отсутствует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Настройка стереобазы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Программная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Внешний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RC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канал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Задается резистором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бновления ПО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Диапазон питания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4,8 – 12В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10 000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20 000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15 000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6203" name="Группа 9"/>
          <p:cNvGrpSpPr>
            <a:grpSpLocks/>
          </p:cNvGrpSpPr>
          <p:nvPr/>
        </p:nvGrpSpPr>
        <p:grpSpPr bwMode="auto">
          <a:xfrm>
            <a:off x="214313" y="214313"/>
            <a:ext cx="8715375" cy="539750"/>
            <a:chOff x="432628" y="357"/>
            <a:chExt cx="7919968" cy="53928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32628" y="357"/>
              <a:ext cx="7919968" cy="5392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58595" y="27321"/>
              <a:ext cx="7868034" cy="485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Преимущества</a:t>
              </a:r>
            </a:p>
          </p:txBody>
        </p:sp>
      </p:grpSp>
      <p:sp>
        <p:nvSpPr>
          <p:cNvPr id="620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0E1F8B-18DF-4F5D-BA82-DEA6F10F6E6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12476"/>
            <a:ext cx="360040" cy="360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41287"/>
            <a:ext cx="360040" cy="360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4338"/>
            <a:ext cx="360040" cy="3600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17355"/>
            <a:ext cx="360040" cy="3600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36632"/>
            <a:ext cx="360040" cy="360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21118"/>
            <a:ext cx="360040" cy="3600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05604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33363" y="765175"/>
            <a:ext cx="6265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/>
              <a:t>Моделисты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Учебные заведения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Научные лаборатории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Силовые структуры</a:t>
            </a:r>
          </a:p>
        </p:txBody>
      </p:sp>
      <p:grpSp>
        <p:nvGrpSpPr>
          <p:cNvPr id="7171" name="Группа 9"/>
          <p:cNvGrpSpPr>
            <a:grpSpLocks/>
          </p:cNvGrpSpPr>
          <p:nvPr/>
        </p:nvGrpSpPr>
        <p:grpSpPr bwMode="auto">
          <a:xfrm>
            <a:off x="242888" y="214313"/>
            <a:ext cx="8715375" cy="539750"/>
            <a:chOff x="432628" y="357"/>
            <a:chExt cx="7919968" cy="539285"/>
          </a:xfrm>
        </p:grpSpPr>
        <p:sp>
          <p:nvSpPr>
            <p:cNvPr id="2" name="Скругленный прямоугольник 10"/>
            <p:cNvSpPr/>
            <p:nvPr/>
          </p:nvSpPr>
          <p:spPr>
            <a:xfrm>
              <a:off x="432628" y="357"/>
              <a:ext cx="7919968" cy="5392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Скругленный прямоугольник 4"/>
            <p:cNvSpPr/>
            <p:nvPr/>
          </p:nvSpPr>
          <p:spPr>
            <a:xfrm>
              <a:off x="458595" y="27321"/>
              <a:ext cx="7868034" cy="485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>
                  <a:solidFill>
                    <a:srgbClr val="FFFFFF"/>
                  </a:solidFill>
                  <a:latin typeface="Arial" charset="0"/>
                  <a:cs typeface="Arial" charset="0"/>
                </a:rPr>
                <a:t>Потребители</a:t>
              </a:r>
            </a:p>
          </p:txBody>
        </p:sp>
      </p:grpSp>
      <p:sp>
        <p:nvSpPr>
          <p:cNvPr id="71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7C8F12-B565-45EC-B092-2E3E98C20A2A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5" name="Picture 6" descr="C:\Users\lavrovskij\Desktop\FP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93" y="960772"/>
            <a:ext cx="3806007" cy="536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214290"/>
          <a:ext cx="8715436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363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70188"/>
              </p:ext>
            </p:extLst>
          </p:nvPr>
        </p:nvGraphicFramePr>
        <p:xfrm>
          <a:off x="231775" y="833281"/>
          <a:ext cx="8661400" cy="5404847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939644"/>
                <a:gridCol w="930439"/>
                <a:gridCol w="930439"/>
                <a:gridCol w="930439"/>
                <a:gridCol w="930439"/>
              </a:tblGrid>
              <a:tr h="6981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Задачи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2016 п.1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2016 п.2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2017 п.1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2017 п.2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anchor="ctr" horzOverflow="overflow"/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НИОКР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Участие в выставках, продвижение сайта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Регистрация организации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Закупка недостающего ПО и оборудования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Поиск производителя</a:t>
                      </a: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</a:tr>
              <a:tr h="698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Поиск российских производителей электронных компонентов</a:t>
                      </a: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chemeClr val="bg1"/>
                    </a:solidFill>
                  </a:tcPr>
                </a:tc>
              </a:tr>
              <a:tr h="4365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Оформление патентов, сертификация</a:t>
                      </a: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chemeClr val="bg1"/>
                    </a:solidFill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Поиски заинтересованных организаций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Производство опытных образцов</a:t>
                      </a: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Заключение договоров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Производство камер</a:t>
                      </a: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1" marR="45721" marT="45724" marB="45724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26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A1B117-55BE-4E65-A52A-36267FB1EF34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40843" y="260350"/>
          <a:ext cx="864399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1655837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ru-RU" altLang="ru-RU" sz="2800" dirty="0" smtClean="0"/>
              <a:t>По получению результатов, будет</a:t>
            </a:r>
            <a:r>
              <a:rPr lang="en-US" altLang="ru-RU" sz="2800" dirty="0" smtClean="0"/>
              <a:t>:</a:t>
            </a:r>
            <a:r>
              <a:rPr lang="ru-RU" altLang="ru-RU" sz="2800" dirty="0" smtClean="0"/>
              <a:t> </a:t>
            </a:r>
            <a:endParaRPr lang="en-US" altLang="ru-RU" sz="2800" dirty="0" smtClean="0"/>
          </a:p>
          <a:p>
            <a:pPr marL="514350" indent="-514350"/>
            <a:r>
              <a:rPr lang="ru-RU" altLang="ru-RU" sz="2800" dirty="0" smtClean="0"/>
              <a:t>подготовлена заявка на программный продукт</a:t>
            </a:r>
            <a:r>
              <a:rPr lang="en-US" altLang="ru-RU" sz="2800" dirty="0" smtClean="0"/>
              <a:t>;</a:t>
            </a:r>
          </a:p>
          <a:p>
            <a:pPr marL="514350" indent="-514350"/>
            <a:r>
              <a:rPr lang="ru-RU" altLang="ru-RU" sz="2800" dirty="0" smtClean="0"/>
              <a:t>заявка на изобретение</a:t>
            </a:r>
            <a:r>
              <a:rPr lang="en-US" altLang="ru-RU" sz="2800" dirty="0" smtClean="0"/>
              <a:t>.</a:t>
            </a:r>
            <a:endParaRPr lang="ru-RU" altLang="ru-RU" sz="2800" dirty="0" smtClean="0"/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20964" y="578005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C3A1DE-BF89-4761-AD0A-7DD04729578C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AutoShape 7" descr="http://fpv3dcam.ru/images/sampledata/photo/1-3d_fpv_camera_blackbird2%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22" name="AutoShape 9" descr="http://fpv3dcam.ru/images/sampledata/photo/1-3d_fpv_camera_blackbird2%201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35017"/>
              </p:ext>
            </p:extLst>
          </p:nvPr>
        </p:nvGraphicFramePr>
        <p:xfrm>
          <a:off x="243216" y="3453627"/>
          <a:ext cx="8642350" cy="226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76475" y="5048460"/>
            <a:ext cx="1929141" cy="81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Производство печатных плат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332143" y="3741659"/>
            <a:ext cx="20882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Сборка и монтаж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4609872" y="4999943"/>
            <a:ext cx="24669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 smtClean="0"/>
              <a:t>Проверка, программирование, упаковка, продажи на сайте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50825" y="2912847"/>
            <a:ext cx="8643998" cy="504493"/>
            <a:chOff x="0" y="331"/>
            <a:chExt cx="8643998" cy="50449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331"/>
              <a:ext cx="8643998" cy="5044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4627" y="24958"/>
              <a:ext cx="8594744" cy="455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Производство</a:t>
              </a:r>
              <a:endParaRPr lang="ru-RU" sz="3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3143250"/>
          </a:xfrm>
        </p:spPr>
        <p:txBody>
          <a:bodyPr/>
          <a:lstStyle/>
          <a:p>
            <a:r>
              <a:rPr lang="ru-RU" altLang="ru-RU" sz="2800" dirty="0" smtClean="0"/>
              <a:t>ООО «</a:t>
            </a:r>
            <a:r>
              <a:rPr lang="ru-RU" altLang="ru-RU" sz="2800" dirty="0" err="1" smtClean="0"/>
              <a:t>Резонит</a:t>
            </a:r>
            <a:r>
              <a:rPr lang="ru-RU" altLang="ru-RU" sz="2800" dirty="0" smtClean="0"/>
              <a:t>»</a:t>
            </a:r>
          </a:p>
          <a:p>
            <a:r>
              <a:rPr lang="en-US" altLang="ru-RU" sz="2800" dirty="0" smtClean="0"/>
              <a:t>Shenzhen Top Create Electronic Co., Ltd</a:t>
            </a:r>
          </a:p>
          <a:p>
            <a:r>
              <a:rPr lang="en-US" altLang="ru-RU" sz="2800" dirty="0" smtClean="0"/>
              <a:t>Zhejiang </a:t>
            </a:r>
            <a:r>
              <a:rPr lang="en-US" altLang="ru-RU" sz="2800" dirty="0" err="1" smtClean="0"/>
              <a:t>Lianhe</a:t>
            </a:r>
            <a:r>
              <a:rPr lang="en-US" altLang="ru-RU" sz="2800" dirty="0" smtClean="0"/>
              <a:t> Electronics Co., Ltd.</a:t>
            </a:r>
            <a:endParaRPr lang="ru-RU" altLang="ru-RU" sz="2800" dirty="0" smtClean="0"/>
          </a:p>
          <a:p>
            <a:r>
              <a:rPr lang="ru-RU" altLang="ru-RU" sz="2800" dirty="0" smtClean="0"/>
              <a:t>ЗАО «НИИ СТТ»</a:t>
            </a:r>
          </a:p>
          <a:p>
            <a:r>
              <a:rPr lang="ru-RU" altLang="ru-RU" sz="2800" dirty="0" smtClean="0"/>
              <a:t>Филиал ФГБОУ ВПО «НИУ «МЭИ»</a:t>
            </a:r>
          </a:p>
          <a:p>
            <a:endParaRPr lang="ru-RU" altLang="ru-RU" sz="2800" dirty="0" smtClean="0"/>
          </a:p>
        </p:txBody>
      </p:sp>
      <p:grpSp>
        <p:nvGrpSpPr>
          <p:cNvPr id="10243" name="Группа 5"/>
          <p:cNvGrpSpPr>
            <a:grpSpLocks/>
          </p:cNvGrpSpPr>
          <p:nvPr/>
        </p:nvGrpSpPr>
        <p:grpSpPr bwMode="auto">
          <a:xfrm>
            <a:off x="214313" y="236538"/>
            <a:ext cx="8715375" cy="539750"/>
            <a:chOff x="0" y="175747"/>
            <a:chExt cx="8229600" cy="79150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75747"/>
              <a:ext cx="8229600" cy="791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8974" y="215322"/>
              <a:ext cx="8156148" cy="712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5730" tIns="125730" rIns="125730" bIns="12573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/>
                <a:t>Партнеры</a:t>
              </a:r>
            </a:p>
          </p:txBody>
        </p:sp>
      </p:grpSp>
      <p:grpSp>
        <p:nvGrpSpPr>
          <p:cNvPr id="10244" name="Группа 11"/>
          <p:cNvGrpSpPr>
            <a:grpSpLocks/>
          </p:cNvGrpSpPr>
          <p:nvPr/>
        </p:nvGrpSpPr>
        <p:grpSpPr bwMode="auto">
          <a:xfrm>
            <a:off x="214313" y="4214813"/>
            <a:ext cx="8715375" cy="539750"/>
            <a:chOff x="0" y="175747"/>
            <a:chExt cx="8229600" cy="79150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75747"/>
              <a:ext cx="8229600" cy="791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8974" y="215322"/>
              <a:ext cx="8151651" cy="712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5730" tIns="125730" rIns="125730" bIns="12573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/>
                <a:t>Заинтересованные организации</a:t>
              </a:r>
            </a:p>
          </p:txBody>
        </p:sp>
      </p:grp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85750" y="4857750"/>
            <a:ext cx="8572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Rangevideo.com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Hobbyking.com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1823" r="2617" b="22449"/>
          <a:stretch>
            <a:fillRect/>
          </a:stretch>
        </p:blipFill>
        <p:spPr bwMode="auto">
          <a:xfrm>
            <a:off x="3321050" y="5356225"/>
            <a:ext cx="17383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052513"/>
            <a:ext cx="17668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8"/>
          <a:stretch>
            <a:fillRect/>
          </a:stretch>
        </p:blipFill>
        <p:spPr bwMode="auto">
          <a:xfrm>
            <a:off x="3305175" y="4857750"/>
            <a:ext cx="21193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365250"/>
            <a:ext cx="485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051050"/>
            <a:ext cx="571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 descr="http://rabota.mail.ru/employer-logo/42294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45" y="2533424"/>
            <a:ext cx="1914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" descr="http://sbmpei.ru/image/stuff/top_lef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2799557"/>
            <a:ext cx="1485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DE6FC0-78BC-437F-B0E5-15C682BCFBF9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365</Words>
  <Application>Microsoft Office PowerPoint</Application>
  <PresentationFormat>Экран (4:3)</PresentationFormat>
  <Paragraphs>136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«Цифровая стереокамера»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ilushkina</dc:creator>
  <cp:lastModifiedBy>lavrovskij</cp:lastModifiedBy>
  <cp:revision>133</cp:revision>
  <cp:lastPrinted>2015-11-26T12:04:53Z</cp:lastPrinted>
  <dcterms:created xsi:type="dcterms:W3CDTF">2012-03-28T05:25:26Z</dcterms:created>
  <dcterms:modified xsi:type="dcterms:W3CDTF">2015-11-26T12:05:39Z</dcterms:modified>
</cp:coreProperties>
</file>