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73" r:id="rId10"/>
    <p:sldId id="271" r:id="rId11"/>
    <p:sldId id="262" r:id="rId12"/>
    <p:sldId id="276" r:id="rId13"/>
    <p:sldId id="272" r:id="rId14"/>
    <p:sldId id="274" r:id="rId15"/>
    <p:sldId id="275" r:id="rId16"/>
    <p:sldId id="266" r:id="rId17"/>
    <p:sldId id="26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6866" y="1558344"/>
            <a:ext cx="6874870" cy="22627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</a:t>
            </a:r>
            <a:r>
              <a:rPr lang="ru-RU" sz="4900" b="1" dirty="0" smtClean="0"/>
              <a:t>Биоинженерия </a:t>
            </a:r>
            <a:r>
              <a:rPr lang="ru-RU" sz="4900" b="1" dirty="0"/>
              <a:t>лимфоидных органов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3956" y="3103808"/>
            <a:ext cx="9302324" cy="350949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1 курса лечебного факультета: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Жилина Виктория Алексеевна</a:t>
            </a:r>
          </a:p>
          <a:p>
            <a:pPr lvl="0">
              <a:buClr>
                <a:srgbClr val="353535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Стрелкова Валентина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Расул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Билал оглы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Карагезян Диана Тиграновна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Научный руководитель 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доцент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Юрчинский Владислав Янович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Смоленск 2018год.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r"/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53" y="116288"/>
            <a:ext cx="9364717" cy="14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ÑÑÐ¾ÐµÐ½Ð¸Ðµ ÑÐµÐ»ÐµÐ·ÐµÐ½ÐºÐ¸ Ð³Ð¸ÑÑ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388" y="1648496"/>
            <a:ext cx="6746617" cy="500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5465" y="154546"/>
            <a:ext cx="10512065" cy="149395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Селезенка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привлекает зрелые лимфоциты (Т и Б) обеспечивает их активацию, презентацию антигенов, стимулирует к дальнейшей пролиферации и функциональной активности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4" y="167425"/>
            <a:ext cx="6658377" cy="1249251"/>
          </a:xfrm>
        </p:spPr>
        <p:txBody>
          <a:bodyPr/>
          <a:lstStyle/>
          <a:p>
            <a:pPr algn="ctr"/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Биоматериалы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134" y="1386904"/>
            <a:ext cx="4353060" cy="5445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Главная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задача биоинженерии-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создание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матрикса в искусственных условиях. Первый шаг в этом направлении подготовка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трехмерных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каркасов природного происхождения, которые помогут обеспечить в лимфоидном органе оптимальные условия для выполнения его функций.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-1"/>
            <a:ext cx="5628068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928057"/>
            <a:ext cx="4378815" cy="923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фиброин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(основной компонент шелка кокона шелкового шелкопряда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1392" cy="3760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0"/>
            <a:ext cx="4379374" cy="3760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8817" y="3928057"/>
            <a:ext cx="44174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спидроин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( основной компонент паутины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</a:t>
            </a:r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0" y="-1"/>
            <a:ext cx="3395730" cy="3760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96270" y="3928057"/>
            <a:ext cx="33957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Коллаген</a:t>
            </a:r>
          </a:p>
          <a:p>
            <a:endParaRPr lang="ru-RU" b="1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7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035" y="103031"/>
            <a:ext cx="8872316" cy="686309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Искусственные матриксы с 3</a:t>
            </a:r>
            <a:r>
              <a:rPr lang="en-US" sz="2800" b="1" dirty="0" smtClean="0">
                <a:ln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 smtClean="0">
                <a:ln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волокнистой структурой</a:t>
            </a:r>
            <a:endParaRPr lang="ru-RU" sz="2800" b="1" dirty="0">
              <a:ln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tileshop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613" y="0"/>
            <a:ext cx="8998790" cy="5887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Ð½ÐµÐºÐ»ÐµÑÐ¾ÑÐ½ÑÐ¹ Ð¼Ð°ÑÑÐ¸ÐºÑ - ÑÑÑÑÐºÑÑÑ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20" y="671332"/>
            <a:ext cx="10998520" cy="6186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38" y="172697"/>
            <a:ext cx="11262166" cy="1280890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Естественный внеклеточный матрикс и его компоненты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967" y="224865"/>
            <a:ext cx="9977377" cy="128089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Биоразлагаемые полимеры, ковалентно-сшитые с важным биоактивным веществом</a:t>
            </a:r>
            <a:endParaRPr lang="ru-RU" b="1" dirty="0">
              <a:ln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ÐÐ°ÑÑÐ¸Ð½ÐºÐ¸ Ð¿Ð¾ Ð·Ð°Ð¿ÑÐ¾ÑÑ 2) ÐÑÐ¿Ð¾Ð»ÑÐ·Ð¾Ð²Ð°Ð½Ð¸Ðµ Ð±Ð¸Ð¾ÑÐ°Ð·Ð»Ð°Ð³Ð°ÐµÐ¼ÑÑ Ð¿Ð¾Ð»Ð¸Ð¼ÐµÑÐ¾Ð², ÐºÐ¾Ð²Ð°Ð»ÐµÐ½ÑÐ½Ð¾ ÑÑÐ¸ÑÑÑ Ñ Ð²Ð°Ð¶Ð½ÑÐ¼ Ð±Ð¸Ð¾Ð°ÐºÑÐ¸Ð²Ð½ÑÐ¼ Ð²ÐµÑÐµÑÑÐ²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85" y="1764404"/>
            <a:ext cx="12010915" cy="509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titulka_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014" y="90152"/>
            <a:ext cx="6898377" cy="419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933" y="4460573"/>
            <a:ext cx="11181146" cy="2397427"/>
          </a:xfrm>
        </p:spPr>
        <p:txBody>
          <a:bodyPr>
            <a:normAutofit/>
          </a:bodyPr>
          <a:lstStyle/>
          <a:p>
            <a:pPr indent="0" algn="just">
              <a:spcAft>
                <a:spcPts val="600"/>
              </a:spcAft>
              <a:buNone/>
            </a:pPr>
            <a:r>
              <a:rPr lang="ru-RU" sz="2400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</a:t>
            </a:r>
            <a:r>
              <a:rPr lang="de-DE" sz="2400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оздание </a:t>
            </a:r>
            <a:r>
              <a:rPr lang="ru-RU" sz="2400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искусственных </a:t>
            </a:r>
            <a:r>
              <a:rPr lang="de-DE" sz="2400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органов </a:t>
            </a:r>
            <a:r>
              <a:rPr lang="de-DE" sz="2400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является важной задачей современной иммунологии и биомедицины как с теоретической, так и с практической точек зрения. Успех в этой области обеспечен не только достижениями биоинженерии, но связан и с недавним прогрессом в понимании процессов формирования лимфоидных органов и их функционирования</a:t>
            </a:r>
            <a:endParaRPr lang="ru-RU" sz="2400" kern="150" dirty="0">
              <a:solidFill>
                <a:schemeClr val="tx1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4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impres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105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38" y="306653"/>
            <a:ext cx="10370918" cy="1280890"/>
          </a:xfrm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Благодарю за внимание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b="1" dirty="0">
              <a:ln/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8" y="1902335"/>
            <a:ext cx="522399" cy="5223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58962" y="6088118"/>
            <a:ext cx="1902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353535"/>
              </a:buClr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Смоленск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2018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7592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651" y="3717702"/>
            <a:ext cx="9762186" cy="292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искусственных биосовместимых материалов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органов открывает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широкие перспективы для регенеративной медицины, трансплантации, лечения инфекционных и онкологических заболеваний, а также для фундаментальных исследований ряда важнейших аспектов тканевой организации живых организмов.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61" y="788037"/>
            <a:ext cx="3735631" cy="279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28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225" y="407830"/>
            <a:ext cx="9349923" cy="377762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биоинженерии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искусственных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лимфоидных органов: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котор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культура лимфоидных клеток стабильна во времени и оказывается способной проявлять функцию конструируемого органа.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4005330"/>
            <a:ext cx="8757495" cy="253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55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656" y="3106724"/>
            <a:ext cx="5253319" cy="3495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304" y="348852"/>
            <a:ext cx="9711671" cy="128089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биоинженерии лимфоидных органов </a:t>
            </a:r>
            <a:endParaRPr lang="ru-RU" b="1" dirty="0">
              <a:ln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7099" y="1330618"/>
            <a:ext cx="10650876" cy="4894729"/>
          </a:xfrm>
        </p:spPr>
        <p:txBody>
          <a:bodyPr>
            <a:normAutofit/>
          </a:bodyPr>
          <a:lstStyle/>
          <a:p>
            <a:pPr lvl="0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изучить строение лимфоидных органов для правильного построения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искусственной модели</a:t>
            </a:r>
          </a:p>
          <a:p>
            <a:pPr lvl="0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выб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рать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природны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материал, обеспечивающи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 оптимальные условия культивирования клеточных популяций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методики активизации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лимфоидных клеток, заселенных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искусственную среду.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3" y="304800"/>
            <a:ext cx="11281894" cy="377762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Лимфоидные органы 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неотъемлемая структурная часть иммунной системы, нарушения в работе которой могут приводить к иммунодефицитам у человека и животных.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40" y="1429553"/>
            <a:ext cx="6701783" cy="521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42" y="206437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Группы лимфоидных органов:</a:t>
            </a:r>
            <a:b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988" y="965736"/>
            <a:ext cx="8507506" cy="357937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Центральные (первичные)-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костный мозг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тимус;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Периферические (вторичные)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селезенка, лимфатические узлы, лимфоидная ткань слизистых оболочек, лимфоидная ткань, ассоциированная с кожей;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Третичные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лимфоидные органы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постоянны, образуются локально на месте сильной и длительной иммунной реакции.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24" y="3783491"/>
            <a:ext cx="6085702" cy="286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" y="1165412"/>
            <a:ext cx="3867775" cy="2133984"/>
          </a:xfrm>
          <a:prstGeom prst="rect">
            <a:avLst/>
          </a:prstGeom>
        </p:spPr>
      </p:pic>
      <p:pic>
        <p:nvPicPr>
          <p:cNvPr id="2050" name="Picture 2" descr="C:\Users\User\Desktop\limfouz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17" y="3299396"/>
            <a:ext cx="2552158" cy="328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94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ost-moz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620" y="1129049"/>
            <a:ext cx="7243059" cy="560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132" y="204530"/>
            <a:ext cx="10135674" cy="140533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ККМ.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Его строма создает условия для лимфо- и гемипоэза, обеспечивает зарождение и размножение бластных форм и их созревания.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8192" y="0"/>
            <a:ext cx="10522039" cy="1403797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Тимус.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оздаёт условия для привлечения бластных форм Т-лимфоцитов, обеспечивает их созревание и обучение распознавать широкий спектр антигенов. 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ÑÑÑÐ¾ÐµÐ½Ð¸Ðµ ÑÐ¸Ð¼ÑÑÐ° Ð³Ð¸ÑÑ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82" y="952777"/>
            <a:ext cx="7188257" cy="568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0495" y="1799129"/>
            <a:ext cx="5452520" cy="360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Лимфоузел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все взаимодействия необходимые для эффективного иммунного ответа, на периферии, где происходит непосредственный контакт с антигенами.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nsau.edu.ru/images/vetfac/images/ebooks/histology/histology/r5/pic30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 descr="C:\Users\User\Desktop\pic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577" y="811370"/>
            <a:ext cx="4240860" cy="5756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592</TotalTime>
  <Words>418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Andale Sans UI</vt:lpstr>
      <vt:lpstr>-apple-system</vt:lpstr>
      <vt:lpstr>Arial</vt:lpstr>
      <vt:lpstr>Calibri</vt:lpstr>
      <vt:lpstr>Century Gothic</vt:lpstr>
      <vt:lpstr>Tahoma</vt:lpstr>
      <vt:lpstr>Times New Roman</vt:lpstr>
      <vt:lpstr>Wingdings 3</vt:lpstr>
      <vt:lpstr>Легкий дым</vt:lpstr>
      <vt:lpstr>      Биоинженерия лимфоидных органов </vt:lpstr>
      <vt:lpstr>Актуальность </vt:lpstr>
      <vt:lpstr>Презентация PowerPoint</vt:lpstr>
      <vt:lpstr>Задачи биоинженерии лимфоидных органов </vt:lpstr>
      <vt:lpstr>Презентация PowerPoint</vt:lpstr>
      <vt:lpstr>Группы лимфоидных органов: </vt:lpstr>
      <vt:lpstr>Презентация PowerPoint</vt:lpstr>
      <vt:lpstr>Презентация PowerPoint</vt:lpstr>
      <vt:lpstr>Презентация PowerPoint</vt:lpstr>
      <vt:lpstr>Презентация PowerPoint</vt:lpstr>
      <vt:lpstr>Биоматериалы</vt:lpstr>
      <vt:lpstr>Презентация PowerPoint</vt:lpstr>
      <vt:lpstr>Искусственные матриксы с 3D волокнистой структурой</vt:lpstr>
      <vt:lpstr>Естественный внеклеточный матрикс и его компоненты</vt:lpstr>
      <vt:lpstr>Биоразлагаемые полимеры, ковалентно-сшитые с важным биоактивным веществом</vt:lpstr>
      <vt:lpstr>Презентация PowerPoint</vt:lpstr>
      <vt:lpstr>Презентация PowerPoint</vt:lpstr>
      <vt:lpstr> Благодарю за внимание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Биоинженерия лимфоидных органов</dc:title>
  <dc:creator>Валентина</dc:creator>
  <cp:lastModifiedBy>Валентина</cp:lastModifiedBy>
  <cp:revision>44</cp:revision>
  <dcterms:created xsi:type="dcterms:W3CDTF">2018-04-21T09:33:17Z</dcterms:created>
  <dcterms:modified xsi:type="dcterms:W3CDTF">2018-04-24T16:36:28Z</dcterms:modified>
</cp:coreProperties>
</file>