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18E8-ED8B-49EF-ACE1-49A78A9F70C2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8D99-3F3F-44B4-AC16-6DB0E88A5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0871-EB56-48C3-895D-A239FFEA62DA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229D-703E-44E5-93C4-79CC9B0E8BD2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31AB-19AB-48FF-9AE4-93F3F134FF08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F9FC-9040-4D8A-A94B-2E3A6B2F4C16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0AF9-2504-443E-BAC8-1D87EEAADBFD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7B4B-3119-4C17-AC5A-600BC66AED3F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175-8742-4E64-8F6D-A85735A9CC94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40CB-76D1-47B9-966A-9C5787EF7811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452E-709E-474A-A76D-65F36E158E57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990C-50AB-4AF2-9564-CC355FE439DC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2BAF-9AA7-4A2D-87F4-2B12554FFF5A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2E510D-07BB-4EAB-B537-AD7FFD750B6E}" type="datetime1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Государственное бюджетное образовательное учреждение высшего профессионального образования «Смоленский государственный медицинский университет» Министерства здравоохранения Российской Федерации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Доклад на тему: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«Способы измерения угла скрученности бедренной кости человека»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51520" y="4869160"/>
            <a:ext cx="8564488" cy="169830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Выполнили: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Герасимова Т.А (</a:t>
            </a:r>
            <a:r>
              <a:rPr lang="ru-RU" sz="2400" dirty="0" err="1" smtClean="0">
                <a:solidFill>
                  <a:schemeClr val="tx1"/>
                </a:solidFill>
              </a:rPr>
              <a:t>пед</a:t>
            </a:r>
            <a:r>
              <a:rPr lang="ru-RU" sz="2400" dirty="0" smtClean="0">
                <a:solidFill>
                  <a:schemeClr val="tx1"/>
                </a:solidFill>
              </a:rPr>
              <a:t>. ф-т) и </a:t>
            </a:r>
            <a:r>
              <a:rPr lang="ru-RU" sz="2400" dirty="0" err="1" smtClean="0">
                <a:solidFill>
                  <a:schemeClr val="tx1"/>
                </a:solidFill>
              </a:rPr>
              <a:t>СтоляроваМ.В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пед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 –т)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Смоленск 2018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229600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анатомия р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32856"/>
            <a:ext cx="5874053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827584" y="260648"/>
            <a:ext cx="7211144" cy="25202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Деформация физического тела вокруг оси, проходящей через это тело, под действием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противонаправленных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 ротации, приложенных к противоположным его концам считается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торсией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7" name="Picture 3" descr="C:\Users\acer\Desktop\анатомия р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6165740" cy="3930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645024"/>
            <a:ext cx="8291264" cy="28097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Угол скрученности (угол торсиона) бедренной кости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угол, образованный прямой, проходящей через задние поверхности обоих мыщелков, и продольной осью шейки и головки бедренной кости.</a:t>
            </a:r>
          </a:p>
          <a:p>
            <a:endParaRPr lang="ru-RU" dirty="0"/>
          </a:p>
        </p:txBody>
      </p:sp>
      <p:pic>
        <p:nvPicPr>
          <p:cNvPr id="4" name="Рисунок 3" descr="C:\Documents and Settings\КП\Мои документы\Мои рисунки\ДИСС\остеометрия\Я-рац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58326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99992" y="1844824"/>
            <a:ext cx="4392488" cy="18002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Параллелограф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держатель. Измеряется угол скрученности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бедренной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кости. </a:t>
            </a:r>
            <a:endParaRPr lang="ru-RU" dirty="0"/>
          </a:p>
        </p:txBody>
      </p:sp>
      <p:pic>
        <p:nvPicPr>
          <p:cNvPr id="7" name="Рисунок 6" descr="C:\Users\acer\Desktop\парралелограф\raciology-appendix-28 второй поворот 2.jpg"/>
          <p:cNvPicPr/>
          <p:nvPr/>
        </p:nvPicPr>
        <p:blipFill>
          <a:blip r:embed="rId2" cstate="print"/>
          <a:srcRect l="29003" r="36648"/>
          <a:stretch>
            <a:fillRect/>
          </a:stretch>
        </p:blipFill>
        <p:spPr bwMode="auto">
          <a:xfrm>
            <a:off x="539552" y="404664"/>
            <a:ext cx="410445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941168"/>
            <a:ext cx="8147248" cy="15136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Стенд: используются фиксирующий штатив и строительный уровень для контроля горизонтальности поверхности, имеющий, как минимум, фиксированную ампулу на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поворотную ампулу на 360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для МАши\докл-сп.из.торсии femur\к докладу-сп.из.торсиии femur\IMG_2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76064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941168"/>
            <a:ext cx="8435280" cy="1728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угла скрученности бедренной кости по предлагаемой методике. Кость фиксирована горизонтально. Вид сбоку (верхняя поверхность проксимального эпифиза - сплошная линия), нижний эпифиз бедренной кости – пунктирная линия; а – линейка строительного уровня; с – фрагмент строительного уровня с фиксированной ампулой на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C:\Documents and Settings\КП\Мои документы\Мои рисунки\ДИСС\остеометрия\Я-рац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51845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48064" y="1124744"/>
            <a:ext cx="3816424" cy="4572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угла скрученности бедренной кости по предлагаемой методике. Кость фиксирована горизонтально. Вид сбоку (верхняя поверхность проксимального эпифиза - сплошная линия), нижний эпифиз бедренной кости – пунктирная линия;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линейка строительного уровня; с – фрагмент строительного уровня с поворотной ампулой на 360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КП\Мои документы\Мои рисунки\ДИСС\остеометрия\Я-рац-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4559151" cy="50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20072" y="620688"/>
            <a:ext cx="3538736" cy="56886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измерения угла скрученности бедренной кости по предлагаемой методике. Кость фиксирована горизонтально. Вид сбоку (верхняя поверхность проксимального эпифиза - сплошная линия), нижний эпифиз бедренной кости – пунктирная линия; а – линия фиксации строительного уровня к мыщелкам бедренной кости;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линия фиксации строительного уровня по линии, делящей головку и шейку бедренной кости пополам.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C:\Documents and Settings\КП\Мои документы\Мои рисунки\ДИСС\остеометрия\Я-рац-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68052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Алексеев В.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Остеометрия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Методика антропометрических исследований. – М. : Издательство «Наука», 1966. – 251 с.</a:t>
            </a:r>
          </a:p>
          <a:p>
            <a:pPr lvl="0"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Г.,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 Ю. Способ измерения углов скрученности длинных трубчатых костей // Патент РФ № 2567828 C1.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31.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измерения угла скрученности бедренной кости : удостоверение на рационализаторское предположение № 1580 от 29.01.2013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 Ю.,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Г. ; ГБОУ ВПО СГМУ Минздрава РФ 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374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   Государственное бюджетное образовательное учреждение высшего профессионального образования «Смоленский государственный медицинский университет» Министерства здравоохранения Российской Федерации  Доклад на тему:  «Способы измерения угла скрученности бедренной кости человека»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Список литературы: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«Смоленский государственный медицинский университет» Министерства здравоохранения Российской Федерации   Реферативный доклад на тему:  «Способы измерения угла скрученности бедренной кости»</dc:title>
  <dc:creator>acer</dc:creator>
  <cp:lastModifiedBy>acer</cp:lastModifiedBy>
  <cp:revision>16</cp:revision>
  <dcterms:created xsi:type="dcterms:W3CDTF">2018-04-01T11:23:09Z</dcterms:created>
  <dcterms:modified xsi:type="dcterms:W3CDTF">2018-04-24T15:34:48Z</dcterms:modified>
</cp:coreProperties>
</file>