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9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7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2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88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9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887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69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4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4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2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6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9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2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8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1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9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4343D-A8F7-4D3B-9DD1-84E4D94192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52C9E2-35D7-4B6D-8518-D734CF7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3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4187" y="1845734"/>
            <a:ext cx="7766936" cy="16463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Особенности кровоснабжения околоносовых пазух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6443" y="4252001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Ткачук А. С.</a:t>
            </a:r>
          </a:p>
          <a:p>
            <a:r>
              <a:rPr lang="ru-RU" dirty="0" smtClean="0"/>
              <a:t>Логинова И. А.</a:t>
            </a:r>
          </a:p>
          <a:p>
            <a:r>
              <a:rPr lang="ru-RU" dirty="0" smtClean="0"/>
              <a:t>Кононова В.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9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898" y="398206"/>
            <a:ext cx="9704438" cy="99251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Расположение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5" y="1982019"/>
            <a:ext cx="6382421" cy="3548626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859798" y="2496849"/>
            <a:ext cx="3854528" cy="258444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Околоносовые пазухи.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1 — лобные пазухи;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2 — ячейки решётчатого лабиринта;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 — клиновидная пазуха;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4 — верхнечелюстные пазухи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97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Лобные пазухи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26" y="2356874"/>
            <a:ext cx="45720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11" y="1865915"/>
            <a:ext cx="4581418" cy="38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Решетчатые пазухи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3" y="3250441"/>
            <a:ext cx="4049379" cy="30214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29" y="1578028"/>
            <a:ext cx="4652552" cy="31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Клиновидная пазуха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65" y="3135066"/>
            <a:ext cx="6762203" cy="29615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" y="1479781"/>
            <a:ext cx="3384473" cy="2436821"/>
          </a:xfrm>
        </p:spPr>
      </p:pic>
    </p:spTree>
    <p:extLst>
      <p:ext uri="{BB962C8B-B14F-4D97-AF65-F5344CB8AC3E}">
        <p14:creationId xmlns:p14="http://schemas.microsoft.com/office/powerpoint/2010/main" val="42468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Верхнечелюстные пазухи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6" y="1772878"/>
            <a:ext cx="3062696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34" y="1979356"/>
            <a:ext cx="4967750" cy="31048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49728" y="4734232"/>
            <a:ext cx="2698955" cy="3499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2608" y="417055"/>
            <a:ext cx="11411711" cy="54363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Капилляры </a:t>
            </a:r>
            <a:r>
              <a:rPr lang="ru-RU" sz="2800" b="1" dirty="0" err="1" smtClean="0">
                <a:solidFill>
                  <a:schemeClr val="tx1"/>
                </a:solidFill>
              </a:rPr>
              <a:t>подэпителиального</a:t>
            </a:r>
            <a:r>
              <a:rPr lang="ru-RU" sz="2800" b="1" dirty="0" smtClean="0">
                <a:solidFill>
                  <a:schemeClr val="tx1"/>
                </a:solidFill>
              </a:rPr>
              <a:t> слоя слизистой оболочки пазух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08" y="1179576"/>
            <a:ext cx="6797444" cy="4994807"/>
          </a:xfrm>
        </p:spPr>
      </p:pic>
      <p:sp>
        <p:nvSpPr>
          <p:cNvPr id="13" name="TextBox 12"/>
          <p:cNvSpPr txBox="1"/>
          <p:nvPr/>
        </p:nvSpPr>
        <p:spPr>
          <a:xfrm>
            <a:off x="9394869" y="5189498"/>
            <a:ext cx="26620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/>
              <a:t>Подэпителиальная</a:t>
            </a:r>
            <a:r>
              <a:rPr lang="ru-RU" sz="2000" b="1" i="1" u="sng" dirty="0"/>
              <a:t> сеть</a:t>
            </a:r>
          </a:p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9667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Транскапиллярная</a:t>
            </a:r>
            <a:r>
              <a:rPr lang="ru-RU" b="1" dirty="0">
                <a:solidFill>
                  <a:schemeClr val="tx1"/>
                </a:solidFill>
              </a:rPr>
              <a:t> инъекция колларголом (просветленный препарат)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23" y="1617472"/>
            <a:ext cx="6751610" cy="46613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31974" y="5355469"/>
            <a:ext cx="2537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Глубокий слой слизистой оболочки пазух.</a:t>
            </a:r>
          </a:p>
        </p:txBody>
      </p:sp>
    </p:spTree>
    <p:extLst>
      <p:ext uri="{BB962C8B-B14F-4D97-AF65-F5344CB8AC3E}">
        <p14:creationId xmlns:p14="http://schemas.microsoft.com/office/powerpoint/2010/main" val="412746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42" y="2721864"/>
            <a:ext cx="10725234" cy="254508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СПАСИБО ЗА ВНИМАНИЕ!</a:t>
            </a:r>
            <a:endParaRPr lang="ru-RU" sz="6600" dirty="0">
              <a:ln>
                <a:solidFill>
                  <a:schemeClr val="tx1"/>
                </a:solidFill>
              </a:ln>
              <a:effectLst>
                <a:glow rad="101600">
                  <a:schemeClr val="tx2">
                    <a:lumMod val="75000"/>
                    <a:alpha val="6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84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56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Особенности кровоснабжения околоносовых пазух</vt:lpstr>
      <vt:lpstr>Расположение</vt:lpstr>
      <vt:lpstr>Лобные пазухи</vt:lpstr>
      <vt:lpstr>Решетчатые пазухи</vt:lpstr>
      <vt:lpstr>Клиновидная пазуха</vt:lpstr>
      <vt:lpstr>Верхнечелюстные пазухи</vt:lpstr>
      <vt:lpstr>Презентация PowerPoint</vt:lpstr>
      <vt:lpstr>Транскапиллярная инъекция колларголом (просветленный препарат) 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кровоснабжения пазух носа</dc:title>
  <dc:creator>Nasty Tkachyk</dc:creator>
  <cp:lastModifiedBy>Nasty Tkachyk</cp:lastModifiedBy>
  <cp:revision>17</cp:revision>
  <dcterms:created xsi:type="dcterms:W3CDTF">2018-03-10T12:57:40Z</dcterms:created>
  <dcterms:modified xsi:type="dcterms:W3CDTF">2018-04-19T16:41:03Z</dcterms:modified>
</cp:coreProperties>
</file>