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61" r:id="rId4"/>
    <p:sldId id="260" r:id="rId5"/>
    <p:sldId id="257" r:id="rId6"/>
    <p:sldId id="279" r:id="rId7"/>
    <p:sldId id="275" r:id="rId8"/>
    <p:sldId id="269" r:id="rId9"/>
    <p:sldId id="278" r:id="rId10"/>
    <p:sldId id="276" r:id="rId11"/>
    <p:sldId id="272" r:id="rId12"/>
    <p:sldId id="277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50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C7138-73A2-4E17-AC48-05B8FFA825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7872D-D53C-41A5-BB41-1348C84E13D9}">
      <dgm:prSet phldrT="[Текст]"/>
      <dgm:spPr/>
      <dgm:t>
        <a:bodyPr/>
        <a:lstStyle/>
        <a:p>
          <a:r>
            <a:rPr lang="ru-RU" dirty="0" smtClean="0"/>
            <a:t>Вегетативная нервная система</a:t>
          </a:r>
          <a:endParaRPr lang="ru-RU" dirty="0"/>
        </a:p>
      </dgm:t>
    </dgm:pt>
    <dgm:pt modelId="{47E32A82-E487-4B6F-B8AD-01EEB850A106}" type="parTrans" cxnId="{E87C1173-FB4A-4DCF-A60B-A09B0E2748FE}">
      <dgm:prSet/>
      <dgm:spPr/>
      <dgm:t>
        <a:bodyPr/>
        <a:lstStyle/>
        <a:p>
          <a:endParaRPr lang="ru-RU"/>
        </a:p>
      </dgm:t>
    </dgm:pt>
    <dgm:pt modelId="{96852068-902D-4929-B999-3CADD9BA7633}" type="sibTrans" cxnId="{E87C1173-FB4A-4DCF-A60B-A09B0E2748FE}">
      <dgm:prSet/>
      <dgm:spPr/>
      <dgm:t>
        <a:bodyPr/>
        <a:lstStyle/>
        <a:p>
          <a:endParaRPr lang="ru-RU"/>
        </a:p>
      </dgm:t>
    </dgm:pt>
    <dgm:pt modelId="{D9B84CD4-20DF-4F3C-B931-19B9DA6AA01C}">
      <dgm:prSet phldrT="[Текст]"/>
      <dgm:spPr/>
      <dgm:t>
        <a:bodyPr/>
        <a:lstStyle/>
        <a:p>
          <a:r>
            <a:rPr lang="ru-RU" dirty="0" smtClean="0"/>
            <a:t>Симпатическая НС (адренергические волокна)</a:t>
          </a:r>
          <a:endParaRPr lang="ru-RU" dirty="0"/>
        </a:p>
      </dgm:t>
    </dgm:pt>
    <dgm:pt modelId="{FC5F6101-69D0-4246-BC72-9AE3DE438363}" type="parTrans" cxnId="{8977CAF8-E45C-4840-85BE-FBF48F903EEA}">
      <dgm:prSet/>
      <dgm:spPr/>
      <dgm:t>
        <a:bodyPr/>
        <a:lstStyle/>
        <a:p>
          <a:endParaRPr lang="ru-RU"/>
        </a:p>
      </dgm:t>
    </dgm:pt>
    <dgm:pt modelId="{6F95E100-6717-4849-9D94-5D7325118139}" type="sibTrans" cxnId="{8977CAF8-E45C-4840-85BE-FBF48F903EEA}">
      <dgm:prSet/>
      <dgm:spPr/>
      <dgm:t>
        <a:bodyPr/>
        <a:lstStyle/>
        <a:p>
          <a:endParaRPr lang="ru-RU"/>
        </a:p>
      </dgm:t>
    </dgm:pt>
    <dgm:pt modelId="{57E6A13F-C972-44F7-B254-673D4035E5BD}">
      <dgm:prSet phldrT="[Текст]"/>
      <dgm:spPr/>
      <dgm:t>
        <a:bodyPr/>
        <a:lstStyle/>
        <a:p>
          <a:r>
            <a:rPr lang="ru-RU" dirty="0" smtClean="0"/>
            <a:t>Парасимпатическая НС (холинергические волокна)</a:t>
          </a:r>
          <a:endParaRPr lang="ru-RU" dirty="0"/>
        </a:p>
      </dgm:t>
    </dgm:pt>
    <dgm:pt modelId="{B36C7354-497D-49BD-B275-4C6D12CBC7C6}" type="parTrans" cxnId="{44E8240E-4133-4C5B-9A68-C3D58FF1EA5B}">
      <dgm:prSet/>
      <dgm:spPr/>
      <dgm:t>
        <a:bodyPr/>
        <a:lstStyle/>
        <a:p>
          <a:endParaRPr lang="ru-RU"/>
        </a:p>
      </dgm:t>
    </dgm:pt>
    <dgm:pt modelId="{E2BA9229-739F-4909-84F5-0BF10856F6BF}" type="sibTrans" cxnId="{44E8240E-4133-4C5B-9A68-C3D58FF1EA5B}">
      <dgm:prSet/>
      <dgm:spPr/>
      <dgm:t>
        <a:bodyPr/>
        <a:lstStyle/>
        <a:p>
          <a:endParaRPr lang="ru-RU"/>
        </a:p>
      </dgm:t>
    </dgm:pt>
    <dgm:pt modelId="{E43C82AF-E181-4D98-960A-B247E2E62D90}" type="pres">
      <dgm:prSet presAssocID="{553C7138-73A2-4E17-AC48-05B8FFA825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E5FF87-1189-4E8D-9E5C-89F8741B170D}" type="pres">
      <dgm:prSet presAssocID="{B297872D-D53C-41A5-BB41-1348C84E13D9}" presName="hierRoot1" presStyleCnt="0"/>
      <dgm:spPr/>
    </dgm:pt>
    <dgm:pt modelId="{BEFB459C-6E79-4141-B781-CD0516BEE674}" type="pres">
      <dgm:prSet presAssocID="{B297872D-D53C-41A5-BB41-1348C84E13D9}" presName="composite" presStyleCnt="0"/>
      <dgm:spPr/>
    </dgm:pt>
    <dgm:pt modelId="{6094694A-733C-45E5-BAEB-31674D66D268}" type="pres">
      <dgm:prSet presAssocID="{B297872D-D53C-41A5-BB41-1348C84E13D9}" presName="background" presStyleLbl="node0" presStyleIdx="0" presStyleCnt="1"/>
      <dgm:spPr/>
    </dgm:pt>
    <dgm:pt modelId="{CAF0A7F1-0A03-497C-AC5C-074C39DF1A7D}" type="pres">
      <dgm:prSet presAssocID="{B297872D-D53C-41A5-BB41-1348C84E13D9}" presName="text" presStyleLbl="fgAcc0" presStyleIdx="0" presStyleCnt="1" custLinFactNeighborX="-5770" custLinFactNeighborY="-1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CAB46-6BA8-462C-B89F-0CDEE896A78A}" type="pres">
      <dgm:prSet presAssocID="{B297872D-D53C-41A5-BB41-1348C84E13D9}" presName="hierChild2" presStyleCnt="0"/>
      <dgm:spPr/>
    </dgm:pt>
    <dgm:pt modelId="{91506989-EE1B-4674-BE1E-3AE60EC0868D}" type="pres">
      <dgm:prSet presAssocID="{FC5F6101-69D0-4246-BC72-9AE3DE43836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FF370DF-FDE0-4F1A-A64A-FC54F81373B7}" type="pres">
      <dgm:prSet presAssocID="{D9B84CD4-20DF-4F3C-B931-19B9DA6AA01C}" presName="hierRoot2" presStyleCnt="0"/>
      <dgm:spPr/>
    </dgm:pt>
    <dgm:pt modelId="{DB216793-E223-4A62-9B5D-86752462D04C}" type="pres">
      <dgm:prSet presAssocID="{D9B84CD4-20DF-4F3C-B931-19B9DA6AA01C}" presName="composite2" presStyleCnt="0"/>
      <dgm:spPr/>
    </dgm:pt>
    <dgm:pt modelId="{9704581C-237E-4437-B6ED-03362D3D4D66}" type="pres">
      <dgm:prSet presAssocID="{D9B84CD4-20DF-4F3C-B931-19B9DA6AA01C}" presName="background2" presStyleLbl="node2" presStyleIdx="0" presStyleCnt="2"/>
      <dgm:spPr/>
    </dgm:pt>
    <dgm:pt modelId="{35B5F3E0-B423-4D16-812F-5885D22589AF}" type="pres">
      <dgm:prSet presAssocID="{D9B84CD4-20DF-4F3C-B931-19B9DA6AA01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5BFF62-3F66-4721-A340-CDFBC5D8F01A}" type="pres">
      <dgm:prSet presAssocID="{D9B84CD4-20DF-4F3C-B931-19B9DA6AA01C}" presName="hierChild3" presStyleCnt="0"/>
      <dgm:spPr/>
    </dgm:pt>
    <dgm:pt modelId="{2F8032D7-DB90-41B4-9F0E-638B17B6094A}" type="pres">
      <dgm:prSet presAssocID="{B36C7354-497D-49BD-B275-4C6D12CBC7C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D8815EC-1841-45AF-85F6-B4E1FA687F7D}" type="pres">
      <dgm:prSet presAssocID="{57E6A13F-C972-44F7-B254-673D4035E5BD}" presName="hierRoot2" presStyleCnt="0"/>
      <dgm:spPr/>
    </dgm:pt>
    <dgm:pt modelId="{0682DEB5-9A63-472D-BCD4-CFE9992F3A06}" type="pres">
      <dgm:prSet presAssocID="{57E6A13F-C972-44F7-B254-673D4035E5BD}" presName="composite2" presStyleCnt="0"/>
      <dgm:spPr/>
    </dgm:pt>
    <dgm:pt modelId="{9494A695-9846-4AFE-9584-76F99A4BC759}" type="pres">
      <dgm:prSet presAssocID="{57E6A13F-C972-44F7-B254-673D4035E5BD}" presName="background2" presStyleLbl="node2" presStyleIdx="1" presStyleCnt="2"/>
      <dgm:spPr/>
    </dgm:pt>
    <dgm:pt modelId="{6A25BA0D-30B2-4E76-BF12-64D7717138AF}" type="pres">
      <dgm:prSet presAssocID="{57E6A13F-C972-44F7-B254-673D4035E5B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36164F-550C-41DE-BE6C-B84A9E2C67AE}" type="pres">
      <dgm:prSet presAssocID="{57E6A13F-C972-44F7-B254-673D4035E5BD}" presName="hierChild3" presStyleCnt="0"/>
      <dgm:spPr/>
    </dgm:pt>
  </dgm:ptLst>
  <dgm:cxnLst>
    <dgm:cxn modelId="{E87C1173-FB4A-4DCF-A60B-A09B0E2748FE}" srcId="{553C7138-73A2-4E17-AC48-05B8FFA82505}" destId="{B297872D-D53C-41A5-BB41-1348C84E13D9}" srcOrd="0" destOrd="0" parTransId="{47E32A82-E487-4B6F-B8AD-01EEB850A106}" sibTransId="{96852068-902D-4929-B999-3CADD9BA7633}"/>
    <dgm:cxn modelId="{2656798C-9F11-436D-B2C5-9FFCEFB2DC4F}" type="presOf" srcId="{57E6A13F-C972-44F7-B254-673D4035E5BD}" destId="{6A25BA0D-30B2-4E76-BF12-64D7717138AF}" srcOrd="0" destOrd="0" presId="urn:microsoft.com/office/officeart/2005/8/layout/hierarchy1"/>
    <dgm:cxn modelId="{18A5087E-1B75-43D3-AC59-DF15A7E60A02}" type="presOf" srcId="{B36C7354-497D-49BD-B275-4C6D12CBC7C6}" destId="{2F8032D7-DB90-41B4-9F0E-638B17B6094A}" srcOrd="0" destOrd="0" presId="urn:microsoft.com/office/officeart/2005/8/layout/hierarchy1"/>
    <dgm:cxn modelId="{B1A7E590-B10A-4BCC-8DF5-45019CBB5A07}" type="presOf" srcId="{D9B84CD4-20DF-4F3C-B931-19B9DA6AA01C}" destId="{35B5F3E0-B423-4D16-812F-5885D22589AF}" srcOrd="0" destOrd="0" presId="urn:microsoft.com/office/officeart/2005/8/layout/hierarchy1"/>
    <dgm:cxn modelId="{A5E8C51A-7EA9-492A-9781-820E702E161E}" type="presOf" srcId="{B297872D-D53C-41A5-BB41-1348C84E13D9}" destId="{CAF0A7F1-0A03-497C-AC5C-074C39DF1A7D}" srcOrd="0" destOrd="0" presId="urn:microsoft.com/office/officeart/2005/8/layout/hierarchy1"/>
    <dgm:cxn modelId="{5619EAA2-5F13-42F8-AED6-4F8A4D3660CB}" type="presOf" srcId="{553C7138-73A2-4E17-AC48-05B8FFA82505}" destId="{E43C82AF-E181-4D98-960A-B247E2E62D90}" srcOrd="0" destOrd="0" presId="urn:microsoft.com/office/officeart/2005/8/layout/hierarchy1"/>
    <dgm:cxn modelId="{8977CAF8-E45C-4840-85BE-FBF48F903EEA}" srcId="{B297872D-D53C-41A5-BB41-1348C84E13D9}" destId="{D9B84CD4-20DF-4F3C-B931-19B9DA6AA01C}" srcOrd="0" destOrd="0" parTransId="{FC5F6101-69D0-4246-BC72-9AE3DE438363}" sibTransId="{6F95E100-6717-4849-9D94-5D7325118139}"/>
    <dgm:cxn modelId="{44E8240E-4133-4C5B-9A68-C3D58FF1EA5B}" srcId="{B297872D-D53C-41A5-BB41-1348C84E13D9}" destId="{57E6A13F-C972-44F7-B254-673D4035E5BD}" srcOrd="1" destOrd="0" parTransId="{B36C7354-497D-49BD-B275-4C6D12CBC7C6}" sibTransId="{E2BA9229-739F-4909-84F5-0BF10856F6BF}"/>
    <dgm:cxn modelId="{21087655-476A-408C-8912-A6BAA41194B9}" type="presOf" srcId="{FC5F6101-69D0-4246-BC72-9AE3DE438363}" destId="{91506989-EE1B-4674-BE1E-3AE60EC0868D}" srcOrd="0" destOrd="0" presId="urn:microsoft.com/office/officeart/2005/8/layout/hierarchy1"/>
    <dgm:cxn modelId="{CFDBD2F2-8F6F-4671-A02D-3ABEAA35382A}" type="presParOf" srcId="{E43C82AF-E181-4D98-960A-B247E2E62D90}" destId="{14E5FF87-1189-4E8D-9E5C-89F8741B170D}" srcOrd="0" destOrd="0" presId="urn:microsoft.com/office/officeart/2005/8/layout/hierarchy1"/>
    <dgm:cxn modelId="{5741F772-E086-4B22-A6AF-625F178D5BEB}" type="presParOf" srcId="{14E5FF87-1189-4E8D-9E5C-89F8741B170D}" destId="{BEFB459C-6E79-4141-B781-CD0516BEE674}" srcOrd="0" destOrd="0" presId="urn:microsoft.com/office/officeart/2005/8/layout/hierarchy1"/>
    <dgm:cxn modelId="{6DB2EABE-FB25-4FFA-AE03-003CCC97F321}" type="presParOf" srcId="{BEFB459C-6E79-4141-B781-CD0516BEE674}" destId="{6094694A-733C-45E5-BAEB-31674D66D268}" srcOrd="0" destOrd="0" presId="urn:microsoft.com/office/officeart/2005/8/layout/hierarchy1"/>
    <dgm:cxn modelId="{D554F9DB-B571-45A8-8C3A-22347427E780}" type="presParOf" srcId="{BEFB459C-6E79-4141-B781-CD0516BEE674}" destId="{CAF0A7F1-0A03-497C-AC5C-074C39DF1A7D}" srcOrd="1" destOrd="0" presId="urn:microsoft.com/office/officeart/2005/8/layout/hierarchy1"/>
    <dgm:cxn modelId="{5EE2637C-7DC3-4ADE-9BE3-04A02C89CF8A}" type="presParOf" srcId="{14E5FF87-1189-4E8D-9E5C-89F8741B170D}" destId="{989CAB46-6BA8-462C-B89F-0CDEE896A78A}" srcOrd="1" destOrd="0" presId="urn:microsoft.com/office/officeart/2005/8/layout/hierarchy1"/>
    <dgm:cxn modelId="{1AEEEAF2-0E87-4FB5-BA6B-4C121727175C}" type="presParOf" srcId="{989CAB46-6BA8-462C-B89F-0CDEE896A78A}" destId="{91506989-EE1B-4674-BE1E-3AE60EC0868D}" srcOrd="0" destOrd="0" presId="urn:microsoft.com/office/officeart/2005/8/layout/hierarchy1"/>
    <dgm:cxn modelId="{86079F33-8EC5-4EB2-80E9-7180C43B1B0D}" type="presParOf" srcId="{989CAB46-6BA8-462C-B89F-0CDEE896A78A}" destId="{CFF370DF-FDE0-4F1A-A64A-FC54F81373B7}" srcOrd="1" destOrd="0" presId="urn:microsoft.com/office/officeart/2005/8/layout/hierarchy1"/>
    <dgm:cxn modelId="{13BDE9E3-E7AB-4C69-8AC9-80213F2FD13E}" type="presParOf" srcId="{CFF370DF-FDE0-4F1A-A64A-FC54F81373B7}" destId="{DB216793-E223-4A62-9B5D-86752462D04C}" srcOrd="0" destOrd="0" presId="urn:microsoft.com/office/officeart/2005/8/layout/hierarchy1"/>
    <dgm:cxn modelId="{A14B654B-29AF-4233-8E7E-CB90E7D10070}" type="presParOf" srcId="{DB216793-E223-4A62-9B5D-86752462D04C}" destId="{9704581C-237E-4437-B6ED-03362D3D4D66}" srcOrd="0" destOrd="0" presId="urn:microsoft.com/office/officeart/2005/8/layout/hierarchy1"/>
    <dgm:cxn modelId="{917E27CE-29BF-457E-A5CB-BF9629DB8AB3}" type="presParOf" srcId="{DB216793-E223-4A62-9B5D-86752462D04C}" destId="{35B5F3E0-B423-4D16-812F-5885D22589AF}" srcOrd="1" destOrd="0" presId="urn:microsoft.com/office/officeart/2005/8/layout/hierarchy1"/>
    <dgm:cxn modelId="{7F04568F-9A48-4FDE-8132-DA3DAFE66B45}" type="presParOf" srcId="{CFF370DF-FDE0-4F1A-A64A-FC54F81373B7}" destId="{FC5BFF62-3F66-4721-A340-CDFBC5D8F01A}" srcOrd="1" destOrd="0" presId="urn:microsoft.com/office/officeart/2005/8/layout/hierarchy1"/>
    <dgm:cxn modelId="{62DC49AE-64AC-4326-BE6A-D17C80B09D8C}" type="presParOf" srcId="{989CAB46-6BA8-462C-B89F-0CDEE896A78A}" destId="{2F8032D7-DB90-41B4-9F0E-638B17B6094A}" srcOrd="2" destOrd="0" presId="urn:microsoft.com/office/officeart/2005/8/layout/hierarchy1"/>
    <dgm:cxn modelId="{7C529CA0-4400-4C42-AEEF-E4A94404DB63}" type="presParOf" srcId="{989CAB46-6BA8-462C-B89F-0CDEE896A78A}" destId="{4D8815EC-1841-45AF-85F6-B4E1FA687F7D}" srcOrd="3" destOrd="0" presId="urn:microsoft.com/office/officeart/2005/8/layout/hierarchy1"/>
    <dgm:cxn modelId="{AE2F6CFC-E40C-476D-88CF-3F0AF2ECA5D7}" type="presParOf" srcId="{4D8815EC-1841-45AF-85F6-B4E1FA687F7D}" destId="{0682DEB5-9A63-472D-BCD4-CFE9992F3A06}" srcOrd="0" destOrd="0" presId="urn:microsoft.com/office/officeart/2005/8/layout/hierarchy1"/>
    <dgm:cxn modelId="{F0E60595-54F2-42A0-874F-00DD7E27D770}" type="presParOf" srcId="{0682DEB5-9A63-472D-BCD4-CFE9992F3A06}" destId="{9494A695-9846-4AFE-9584-76F99A4BC759}" srcOrd="0" destOrd="0" presId="urn:microsoft.com/office/officeart/2005/8/layout/hierarchy1"/>
    <dgm:cxn modelId="{958E15C2-79E7-489F-8D65-D1278155529B}" type="presParOf" srcId="{0682DEB5-9A63-472D-BCD4-CFE9992F3A06}" destId="{6A25BA0D-30B2-4E76-BF12-64D7717138AF}" srcOrd="1" destOrd="0" presId="urn:microsoft.com/office/officeart/2005/8/layout/hierarchy1"/>
    <dgm:cxn modelId="{93EE708D-5A4E-40A4-A83B-0827561503E9}" type="presParOf" srcId="{4D8815EC-1841-45AF-85F6-B4E1FA687F7D}" destId="{A436164F-550C-41DE-BE6C-B84A9E2C67AE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8032D7-DB90-41B4-9F0E-638B17B6094A}">
      <dsp:nvSpPr>
        <dsp:cNvPr id="0" name=""/>
        <dsp:cNvSpPr/>
      </dsp:nvSpPr>
      <dsp:spPr>
        <a:xfrm>
          <a:off x="3873774" y="2266403"/>
          <a:ext cx="2425325" cy="109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932"/>
              </a:lnTo>
              <a:lnTo>
                <a:pt x="2425325" y="757932"/>
              </a:lnTo>
              <a:lnTo>
                <a:pt x="2425325" y="1093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06989-EE1B-4674-BE1E-3AE60EC0868D}">
      <dsp:nvSpPr>
        <dsp:cNvPr id="0" name=""/>
        <dsp:cNvSpPr/>
      </dsp:nvSpPr>
      <dsp:spPr>
        <a:xfrm>
          <a:off x="1866926" y="2266403"/>
          <a:ext cx="2006847" cy="1093871"/>
        </a:xfrm>
        <a:custGeom>
          <a:avLst/>
          <a:gdLst/>
          <a:ahLst/>
          <a:cxnLst/>
          <a:rect l="0" t="0" r="0" b="0"/>
          <a:pathLst>
            <a:path>
              <a:moveTo>
                <a:pt x="2006847" y="0"/>
              </a:moveTo>
              <a:lnTo>
                <a:pt x="2006847" y="757932"/>
              </a:lnTo>
              <a:lnTo>
                <a:pt x="0" y="757932"/>
              </a:lnTo>
              <a:lnTo>
                <a:pt x="0" y="1093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4694A-733C-45E5-BAEB-31674D66D268}">
      <dsp:nvSpPr>
        <dsp:cNvPr id="0" name=""/>
        <dsp:cNvSpPr/>
      </dsp:nvSpPr>
      <dsp:spPr>
        <a:xfrm>
          <a:off x="2060612" y="-36311"/>
          <a:ext cx="3626323" cy="2302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0A7F1-0A03-497C-AC5C-074C39DF1A7D}">
      <dsp:nvSpPr>
        <dsp:cNvPr id="0" name=""/>
        <dsp:cNvSpPr/>
      </dsp:nvSpPr>
      <dsp:spPr>
        <a:xfrm>
          <a:off x="2463537" y="346466"/>
          <a:ext cx="3626323" cy="2302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Вегетативная нервная система</a:t>
          </a:r>
          <a:endParaRPr lang="ru-RU" sz="2800" kern="1200" dirty="0"/>
        </a:p>
      </dsp:txBody>
      <dsp:txXfrm>
        <a:off x="2463537" y="346466"/>
        <a:ext cx="3626323" cy="2302715"/>
      </dsp:txXfrm>
    </dsp:sp>
    <dsp:sp modelId="{9704581C-237E-4437-B6ED-03362D3D4D66}">
      <dsp:nvSpPr>
        <dsp:cNvPr id="0" name=""/>
        <dsp:cNvSpPr/>
      </dsp:nvSpPr>
      <dsp:spPr>
        <a:xfrm>
          <a:off x="53765" y="3360274"/>
          <a:ext cx="3626323" cy="2302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5F3E0-B423-4D16-812F-5885D22589AF}">
      <dsp:nvSpPr>
        <dsp:cNvPr id="0" name=""/>
        <dsp:cNvSpPr/>
      </dsp:nvSpPr>
      <dsp:spPr>
        <a:xfrm>
          <a:off x="456689" y="3743053"/>
          <a:ext cx="3626323" cy="2302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Симпатическая НС (адренергические волокна)</a:t>
          </a:r>
          <a:endParaRPr lang="ru-RU" sz="2800" kern="1200" dirty="0"/>
        </a:p>
      </dsp:txBody>
      <dsp:txXfrm>
        <a:off x="456689" y="3743053"/>
        <a:ext cx="3626323" cy="2302715"/>
      </dsp:txXfrm>
    </dsp:sp>
    <dsp:sp modelId="{9494A695-9846-4AFE-9584-76F99A4BC759}">
      <dsp:nvSpPr>
        <dsp:cNvPr id="0" name=""/>
        <dsp:cNvSpPr/>
      </dsp:nvSpPr>
      <dsp:spPr>
        <a:xfrm>
          <a:off x="4485938" y="3360274"/>
          <a:ext cx="3626323" cy="2302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5BA0D-30B2-4E76-BF12-64D7717138AF}">
      <dsp:nvSpPr>
        <dsp:cNvPr id="0" name=""/>
        <dsp:cNvSpPr/>
      </dsp:nvSpPr>
      <dsp:spPr>
        <a:xfrm>
          <a:off x="4888863" y="3743053"/>
          <a:ext cx="3626323" cy="2302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Парасимпатическая НС (холинергические волокна)</a:t>
          </a:r>
          <a:endParaRPr lang="ru-RU" sz="2800" kern="1200" dirty="0"/>
        </a:p>
      </dsp:txBody>
      <dsp:txXfrm>
        <a:off x="4888863" y="3743053"/>
        <a:ext cx="3626323" cy="2302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8D6763-EAE5-4BFC-9BAC-05F2F70544AD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1CC189-B43C-43A4-943C-C597ACB6E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242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Работа выполнили: Студенты 1 курса </a:t>
            </a:r>
          </a:p>
          <a:p>
            <a:r>
              <a:rPr lang="ru-RU" dirty="0"/>
              <a:t>Лечебного факультета</a:t>
            </a:r>
          </a:p>
          <a:p>
            <a:r>
              <a:rPr lang="ru-RU" dirty="0"/>
              <a:t>Горбунов А.С.</a:t>
            </a:r>
          </a:p>
          <a:p>
            <a:r>
              <a:rPr lang="ru-RU" dirty="0"/>
              <a:t>Карасев А.С.</a:t>
            </a:r>
          </a:p>
          <a:p>
            <a:r>
              <a:rPr lang="ru-RU" dirty="0"/>
              <a:t>Потапов К.В.</a:t>
            </a:r>
          </a:p>
          <a:p>
            <a:r>
              <a:rPr lang="ru-RU"/>
              <a:t>Деткова </a:t>
            </a:r>
            <a:r>
              <a:rPr lang="ru-RU" smtClean="0"/>
              <a:t>Д.И.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Вегетативная иннервация бронхов и паренхимы легких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По учебе\!!!1 курс\Анатомия\НА НПК\rFDAJWLnyIs.jpg"/>
          <p:cNvPicPr>
            <a:picLocks noChangeAspect="1" noChangeArrowheads="1"/>
          </p:cNvPicPr>
          <p:nvPr/>
        </p:nvPicPr>
        <p:blipFill>
          <a:blip r:embed="rId2" cstate="print"/>
          <a:srcRect l="18071" t="50302" r="9643" b="8144"/>
          <a:stretch>
            <a:fillRect/>
          </a:stretch>
        </p:blipFill>
        <p:spPr bwMode="auto">
          <a:xfrm>
            <a:off x="611560" y="404664"/>
            <a:ext cx="7848872" cy="62136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л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696868"/>
            <a:ext cx="8801172" cy="54642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Научный проект по анатомии\legkih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7029450" cy="644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51520" y="404664"/>
          <a:ext cx="856895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dmorin\Desktop\img-L1cd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106511" cy="58326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7784" y="188640"/>
            <a:ext cx="3528392" cy="50405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 smtClean="0"/>
              <a:t>Симпатическая часть вегетативной нервной системы 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dmorin\Desktop\562b82f06fdf.jpg"/>
          <p:cNvPicPr>
            <a:picLocks noChangeAspect="1" noChangeArrowheads="1"/>
          </p:cNvPicPr>
          <p:nvPr/>
        </p:nvPicPr>
        <p:blipFill>
          <a:blip r:embed="rId2" cstate="print"/>
          <a:srcRect t="5882"/>
          <a:stretch>
            <a:fillRect/>
          </a:stretch>
        </p:blipFill>
        <p:spPr bwMode="auto">
          <a:xfrm>
            <a:off x="1619672" y="836712"/>
            <a:ext cx="6120681" cy="576064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2771800" y="188640"/>
            <a:ext cx="3744416" cy="5040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Парасимпатическая часть вегетативной нервной системы 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XuiKqxS4qE.jpg"/>
          <p:cNvPicPr/>
          <p:nvPr/>
        </p:nvPicPr>
        <p:blipFill>
          <a:blip r:embed="rId2" cstate="print"/>
          <a:srcRect l="20588" r="20588"/>
          <a:stretch>
            <a:fillRect/>
          </a:stretch>
        </p:blipFill>
        <p:spPr>
          <a:xfrm>
            <a:off x="2339752" y="260648"/>
            <a:ext cx="4752528" cy="62148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7858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Лёгочное сплетение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-NVW2LY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1071546"/>
            <a:ext cx="4929222" cy="5303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По учебе\!!!1 курс\Анатомия\НА НПК\EGoMofo8_BQ.jpg"/>
          <p:cNvPicPr>
            <a:picLocks noChangeAspect="1" noChangeArrowheads="1"/>
          </p:cNvPicPr>
          <p:nvPr/>
        </p:nvPicPr>
        <p:blipFill>
          <a:blip r:embed="rId2" cstate="print"/>
          <a:srcRect l="9036" t="48115" b="9271"/>
          <a:stretch>
            <a:fillRect/>
          </a:stretch>
        </p:blipFill>
        <p:spPr bwMode="auto">
          <a:xfrm>
            <a:off x="-1" y="404664"/>
            <a:ext cx="9144001" cy="5899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htmliжmag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3083" y="336076"/>
            <a:ext cx="8275381" cy="59698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По учебе\!!!1 курс\Анатомия\НА НПК\EGoMofo8_BQ.jpg"/>
          <p:cNvPicPr>
            <a:picLocks noChangeAspect="1" noChangeArrowheads="1"/>
          </p:cNvPicPr>
          <p:nvPr/>
        </p:nvPicPr>
        <p:blipFill>
          <a:blip r:embed="rId2" cstate="print"/>
          <a:srcRect l="22342" t="48115" r="14455" b="9271"/>
          <a:stretch>
            <a:fillRect/>
          </a:stretch>
        </p:blipFill>
        <p:spPr bwMode="auto">
          <a:xfrm>
            <a:off x="107504" y="260647"/>
            <a:ext cx="4320480" cy="4011709"/>
          </a:xfrm>
          <a:prstGeom prst="rect">
            <a:avLst/>
          </a:prstGeom>
          <a:noFill/>
        </p:spPr>
      </p:pic>
      <p:pic>
        <p:nvPicPr>
          <p:cNvPr id="5" name="Picture 2" descr="C:\Users\user\Desktop\htmliжmage.jpg"/>
          <p:cNvPicPr>
            <a:picLocks noChangeAspect="1" noChangeArrowheads="1"/>
          </p:cNvPicPr>
          <p:nvPr/>
        </p:nvPicPr>
        <p:blipFill>
          <a:blip r:embed="rId3" cstate="print"/>
          <a:srcRect l="14158" r="15051"/>
          <a:stretch>
            <a:fillRect/>
          </a:stretch>
        </p:blipFill>
        <p:spPr bwMode="auto">
          <a:xfrm>
            <a:off x="4427984" y="2276872"/>
            <a:ext cx="4320480" cy="44027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156</TotalTime>
  <Words>57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Вегетативная иннервация бронхов и паренхимы легких</vt:lpstr>
      <vt:lpstr>Слайд 2</vt:lpstr>
      <vt:lpstr>Слайд 3</vt:lpstr>
      <vt:lpstr>Слайд 4</vt:lpstr>
      <vt:lpstr>Слайд 5</vt:lpstr>
      <vt:lpstr>Лёгочное сплетение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Вегетативная иннервация бронхов и паренхимы легких</dc:title>
  <dc:creator>Sadmorin</dc:creator>
  <cp:lastModifiedBy>Алексей</cp:lastModifiedBy>
  <cp:revision>17</cp:revision>
  <dcterms:created xsi:type="dcterms:W3CDTF">2018-03-15T22:29:22Z</dcterms:created>
  <dcterms:modified xsi:type="dcterms:W3CDTF">2018-04-17T15:07:21Z</dcterms:modified>
</cp:coreProperties>
</file>