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300" r:id="rId2"/>
    <p:sldId id="313" r:id="rId3"/>
    <p:sldId id="301" r:id="rId4"/>
    <p:sldId id="310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311" r:id="rId13"/>
    <p:sldId id="312" r:id="rId14"/>
    <p:sldId id="302" r:id="rId15"/>
    <p:sldId id="303" r:id="rId16"/>
    <p:sldId id="304" r:id="rId17"/>
    <p:sldId id="305" r:id="rId18"/>
    <p:sldId id="306" r:id="rId19"/>
    <p:sldId id="30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0066"/>
    <a:srgbClr val="AEBEF2"/>
    <a:srgbClr val="F10723"/>
    <a:srgbClr val="9B0517"/>
    <a:srgbClr val="FFFF99"/>
    <a:srgbClr val="FF9966"/>
    <a:srgbClr val="F8D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2235" autoAdjust="0"/>
  </p:normalViewPr>
  <p:slideViewPr>
    <p:cSldViewPr>
      <p:cViewPr>
        <p:scale>
          <a:sx n="75" d="100"/>
          <a:sy n="75" d="100"/>
        </p:scale>
        <p:origin x="-378" y="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.arshansky40@yandex.ru" userId="f1ca33d340293841" providerId="LiveId" clId="{24B88D90-CD5F-4EB6-AC5D-5480C2FD2343}"/>
    <pc:docChg chg="undo custSel addSld delSld modSld addMainMaster delMainMaster">
      <pc:chgData name="m.arshansky40@yandex.ru" userId="f1ca33d340293841" providerId="LiveId" clId="{24B88D90-CD5F-4EB6-AC5D-5480C2FD2343}" dt="2018-04-25T12:35:03.679" v="603" actId="1076"/>
      <pc:docMkLst>
        <pc:docMk/>
      </pc:docMkLst>
      <pc:sldChg chg="mod setBg">
        <pc:chgData name="m.arshansky40@yandex.ru" userId="f1ca33d340293841" providerId="LiveId" clId="{24B88D90-CD5F-4EB6-AC5D-5480C2FD2343}" dt="2018-04-06T04:42:14.304" v="10" actId="2696"/>
        <pc:sldMkLst>
          <pc:docMk/>
          <pc:sldMk cId="0" sldId="264"/>
        </pc:sldMkLst>
      </pc:sldChg>
      <pc:sldChg chg="mod setBg">
        <pc:chgData name="m.arshansky40@yandex.ru" userId="f1ca33d340293841" providerId="LiveId" clId="{24B88D90-CD5F-4EB6-AC5D-5480C2FD2343}" dt="2018-04-06T04:42:16.970" v="11" actId="2696"/>
        <pc:sldMkLst>
          <pc:docMk/>
          <pc:sldMk cId="0" sldId="265"/>
        </pc:sldMkLst>
      </pc:sldChg>
      <pc:sldChg chg="mod setBg">
        <pc:chgData name="m.arshansky40@yandex.ru" userId="f1ca33d340293841" providerId="LiveId" clId="{24B88D90-CD5F-4EB6-AC5D-5480C2FD2343}" dt="2018-04-06T04:42:19.039" v="12" actId="2696"/>
        <pc:sldMkLst>
          <pc:docMk/>
          <pc:sldMk cId="0" sldId="266"/>
        </pc:sldMkLst>
      </pc:sldChg>
      <pc:sldChg chg="mod setBg">
        <pc:chgData name="m.arshansky40@yandex.ru" userId="f1ca33d340293841" providerId="LiveId" clId="{24B88D90-CD5F-4EB6-AC5D-5480C2FD2343}" dt="2018-04-06T04:42:20.626" v="13" actId="2696"/>
        <pc:sldMkLst>
          <pc:docMk/>
          <pc:sldMk cId="0" sldId="267"/>
        </pc:sldMkLst>
      </pc:sldChg>
      <pc:sldChg chg="mod setBg">
        <pc:chgData name="m.arshansky40@yandex.ru" userId="f1ca33d340293841" providerId="LiveId" clId="{24B88D90-CD5F-4EB6-AC5D-5480C2FD2343}" dt="2018-04-06T04:42:22.660" v="14" actId="2696"/>
        <pc:sldMkLst>
          <pc:docMk/>
          <pc:sldMk cId="0" sldId="268"/>
        </pc:sldMkLst>
      </pc:sldChg>
      <pc:sldChg chg="mod setBg">
        <pc:chgData name="m.arshansky40@yandex.ru" userId="f1ca33d340293841" providerId="LiveId" clId="{24B88D90-CD5F-4EB6-AC5D-5480C2FD2343}" dt="2018-04-06T04:42:24.749" v="15" actId="2696"/>
        <pc:sldMkLst>
          <pc:docMk/>
          <pc:sldMk cId="0" sldId="269"/>
        </pc:sldMkLst>
      </pc:sldChg>
      <pc:sldChg chg="mod setBg">
        <pc:chgData name="m.arshansky40@yandex.ru" userId="f1ca33d340293841" providerId="LiveId" clId="{24B88D90-CD5F-4EB6-AC5D-5480C2FD2343}" dt="2018-04-06T04:42:29.505" v="17" actId="2696"/>
        <pc:sldMkLst>
          <pc:docMk/>
          <pc:sldMk cId="0" sldId="270"/>
        </pc:sldMkLst>
      </pc:sldChg>
      <pc:sldChg chg="addSp delSp modSp">
        <pc:chgData name="m.arshansky40@yandex.ru" userId="f1ca33d340293841" providerId="LiveId" clId="{24B88D90-CD5F-4EB6-AC5D-5480C2FD2343}" dt="2018-04-25T08:40:50.124" v="522" actId="1076"/>
        <pc:sldMkLst>
          <pc:docMk/>
          <pc:sldMk cId="568550955" sldId="301"/>
        </pc:sldMkLst>
        <pc:picChg chg="add mod">
          <ac:chgData name="m.arshansky40@yandex.ru" userId="f1ca33d340293841" providerId="LiveId" clId="{24B88D90-CD5F-4EB6-AC5D-5480C2FD2343}" dt="2018-04-25T08:40:50.124" v="522" actId="1076"/>
          <ac:picMkLst>
            <pc:docMk/>
            <pc:sldMk cId="568550955" sldId="301"/>
            <ac:picMk id="2" creationId="{EDEEEFDA-A545-4744-960A-6189E8E08B57}"/>
          </ac:picMkLst>
        </pc:picChg>
        <pc:picChg chg="del mod">
          <ac:chgData name="m.arshansky40@yandex.ru" userId="f1ca33d340293841" providerId="LiveId" clId="{24B88D90-CD5F-4EB6-AC5D-5480C2FD2343}" dt="2018-04-25T08:40:44.267" v="521" actId="478"/>
          <ac:picMkLst>
            <pc:docMk/>
            <pc:sldMk cId="568550955" sldId="301"/>
            <ac:picMk id="8" creationId="{F673F541-20BA-4B02-A21B-23FC95AA1992}"/>
          </ac:picMkLst>
        </pc:picChg>
      </pc:sldChg>
      <pc:sldChg chg="addSp delSp modSp new mod modClrScheme chgLayout">
        <pc:chgData name="m.arshansky40@yandex.ru" userId="f1ca33d340293841" providerId="LiveId" clId="{24B88D90-CD5F-4EB6-AC5D-5480C2FD2343}" dt="2018-04-25T06:18:10.254" v="126" actId="1076"/>
        <pc:sldMkLst>
          <pc:docMk/>
          <pc:sldMk cId="816042650" sldId="310"/>
        </pc:sldMkLst>
        <pc:spChg chg="mod ord">
          <ac:chgData name="m.arshansky40@yandex.ru" userId="f1ca33d340293841" providerId="LiveId" clId="{24B88D90-CD5F-4EB6-AC5D-5480C2FD2343}" dt="2018-04-25T06:17:30.627" v="121" actId="700"/>
          <ac:spMkLst>
            <pc:docMk/>
            <pc:sldMk cId="816042650" sldId="310"/>
            <ac:spMk id="2" creationId="{78946C65-D1B3-4D82-A539-761DA94D9E3D}"/>
          </ac:spMkLst>
        </pc:spChg>
        <pc:spChg chg="del">
          <ac:chgData name="m.arshansky40@yandex.ru" userId="f1ca33d340293841" providerId="LiveId" clId="{24B88D90-CD5F-4EB6-AC5D-5480C2FD2343}" dt="2018-04-25T06:16:12.306" v="117" actId="931"/>
          <ac:spMkLst>
            <pc:docMk/>
            <pc:sldMk cId="816042650" sldId="310"/>
            <ac:spMk id="3" creationId="{A899425C-1EC9-4FDE-8767-438619103DE2}"/>
          </ac:spMkLst>
        </pc:spChg>
        <pc:spChg chg="add mod ord">
          <ac:chgData name="m.arshansky40@yandex.ru" userId="f1ca33d340293841" providerId="LiveId" clId="{24B88D90-CD5F-4EB6-AC5D-5480C2FD2343}" dt="2018-04-25T06:17:52.847" v="123" actId="255"/>
          <ac:spMkLst>
            <pc:docMk/>
            <pc:sldMk cId="816042650" sldId="310"/>
            <ac:spMk id="7" creationId="{5FB0B7A2-7B7A-455C-8D33-5BCB2B0BAFDF}"/>
          </ac:spMkLst>
        </pc:spChg>
        <pc:picChg chg="add mod ord">
          <ac:chgData name="m.arshansky40@yandex.ru" userId="f1ca33d340293841" providerId="LiveId" clId="{24B88D90-CD5F-4EB6-AC5D-5480C2FD2343}" dt="2018-04-25T06:18:10.254" v="126" actId="1076"/>
          <ac:picMkLst>
            <pc:docMk/>
            <pc:sldMk cId="816042650" sldId="310"/>
            <ac:picMk id="4" creationId="{9E6A12B2-B54B-4A40-9723-5FA9DFBDF630}"/>
          </ac:picMkLst>
        </pc:picChg>
      </pc:sldChg>
      <pc:sldChg chg="addSp delSp modSp new mod modClrScheme chgLayout">
        <pc:chgData name="m.arshansky40@yandex.ru" userId="f1ca33d340293841" providerId="LiveId" clId="{24B88D90-CD5F-4EB6-AC5D-5480C2FD2343}" dt="2018-04-25T06:21:49.094" v="174" actId="1076"/>
        <pc:sldMkLst>
          <pc:docMk/>
          <pc:sldMk cId="1721752327" sldId="311"/>
        </pc:sldMkLst>
        <pc:spChg chg="del mod ord">
          <ac:chgData name="m.arshansky40@yandex.ru" userId="f1ca33d340293841" providerId="LiveId" clId="{24B88D90-CD5F-4EB6-AC5D-5480C2FD2343}" dt="2018-04-25T06:20:49.792" v="167" actId="931"/>
          <ac:spMkLst>
            <pc:docMk/>
            <pc:sldMk cId="1721752327" sldId="311"/>
            <ac:spMk id="2" creationId="{6D121771-EDE3-44B6-BA40-94CA73C00360}"/>
          </ac:spMkLst>
        </pc:spChg>
        <pc:spChg chg="add mod ord">
          <ac:chgData name="m.arshansky40@yandex.ru" userId="f1ca33d340293841" providerId="LiveId" clId="{24B88D90-CD5F-4EB6-AC5D-5480C2FD2343}" dt="2018-04-25T06:21:10.873" v="169" actId="700"/>
          <ac:spMkLst>
            <pc:docMk/>
            <pc:sldMk cId="1721752327" sldId="311"/>
            <ac:spMk id="4" creationId="{EC7646E8-64B9-4073-9BF3-91067398BC8E}"/>
          </ac:spMkLst>
        </pc:spChg>
        <pc:spChg chg="add mod ord">
          <ac:chgData name="m.arshansky40@yandex.ru" userId="f1ca33d340293841" providerId="LiveId" clId="{24B88D90-CD5F-4EB6-AC5D-5480C2FD2343}" dt="2018-04-25T06:21:44.984" v="173" actId="255"/>
          <ac:spMkLst>
            <pc:docMk/>
            <pc:sldMk cId="1721752327" sldId="311"/>
            <ac:spMk id="8" creationId="{21F206A8-6A11-42B8-BDE5-FF7964678C2A}"/>
          </ac:spMkLst>
        </pc:spChg>
        <pc:picChg chg="add mod ord">
          <ac:chgData name="m.arshansky40@yandex.ru" userId="f1ca33d340293841" providerId="LiveId" clId="{24B88D90-CD5F-4EB6-AC5D-5480C2FD2343}" dt="2018-04-25T06:21:49.094" v="174" actId="1076"/>
          <ac:picMkLst>
            <pc:docMk/>
            <pc:sldMk cId="1721752327" sldId="311"/>
            <ac:picMk id="5" creationId="{D774F353-0142-46E1-AB12-1A83EAE4DFE7}"/>
          </ac:picMkLst>
        </pc:picChg>
      </pc:sldChg>
      <pc:sldChg chg="addSp delSp modSp new">
        <pc:chgData name="m.arshansky40@yandex.ru" userId="f1ca33d340293841" providerId="LiveId" clId="{24B88D90-CD5F-4EB6-AC5D-5480C2FD2343}" dt="2018-04-25T06:25:21.961" v="330" actId="14100"/>
        <pc:sldMkLst>
          <pc:docMk/>
          <pc:sldMk cId="2747991162" sldId="312"/>
        </pc:sldMkLst>
        <pc:spChg chg="mod">
          <ac:chgData name="m.arshansky40@yandex.ru" userId="f1ca33d340293841" providerId="LiveId" clId="{24B88D90-CD5F-4EB6-AC5D-5480C2FD2343}" dt="2018-04-25T06:24:34.537" v="324" actId="20577"/>
          <ac:spMkLst>
            <pc:docMk/>
            <pc:sldMk cId="2747991162" sldId="312"/>
            <ac:spMk id="2" creationId="{9055AA44-3A8F-4013-82C3-ACA756B83783}"/>
          </ac:spMkLst>
        </pc:spChg>
        <pc:spChg chg="del">
          <ac:chgData name="m.arshansky40@yandex.ru" userId="f1ca33d340293841" providerId="LiveId" clId="{24B88D90-CD5F-4EB6-AC5D-5480C2FD2343}" dt="2018-04-25T06:24:49.757" v="325" actId="931"/>
          <ac:spMkLst>
            <pc:docMk/>
            <pc:sldMk cId="2747991162" sldId="312"/>
            <ac:spMk id="3" creationId="{1B406F70-5746-4324-89A0-168C11DC71CC}"/>
          </ac:spMkLst>
        </pc:spChg>
        <pc:spChg chg="del">
          <ac:chgData name="m.arshansky40@yandex.ru" userId="f1ca33d340293841" providerId="LiveId" clId="{24B88D90-CD5F-4EB6-AC5D-5480C2FD2343}" dt="2018-04-25T06:25:04.742" v="326" actId="931"/>
          <ac:spMkLst>
            <pc:docMk/>
            <pc:sldMk cId="2747991162" sldId="312"/>
            <ac:spMk id="4" creationId="{39835345-F0B9-4DA8-9345-CDD342C175CD}"/>
          </ac:spMkLst>
        </pc:spChg>
        <pc:picChg chg="add mod ord">
          <ac:chgData name="m.arshansky40@yandex.ru" userId="f1ca33d340293841" providerId="LiveId" clId="{24B88D90-CD5F-4EB6-AC5D-5480C2FD2343}" dt="2018-04-25T06:24:49.757" v="325" actId="931"/>
          <ac:picMkLst>
            <pc:docMk/>
            <pc:sldMk cId="2747991162" sldId="312"/>
            <ac:picMk id="5" creationId="{8FFB5E5A-B08F-401F-A08B-D7CE2256E38E}"/>
          </ac:picMkLst>
        </pc:picChg>
        <pc:picChg chg="add mod ord">
          <ac:chgData name="m.arshansky40@yandex.ru" userId="f1ca33d340293841" providerId="LiveId" clId="{24B88D90-CD5F-4EB6-AC5D-5480C2FD2343}" dt="2018-04-25T06:25:21.961" v="330" actId="14100"/>
          <ac:picMkLst>
            <pc:docMk/>
            <pc:sldMk cId="2747991162" sldId="312"/>
            <ac:picMk id="7" creationId="{2FB990F7-0577-4E6B-9688-A3C604B69A98}"/>
          </ac:picMkLst>
        </pc:picChg>
      </pc:sldChg>
      <pc:sldChg chg="addSp modSp new">
        <pc:chgData name="m.arshansky40@yandex.ru" userId="f1ca33d340293841" providerId="LiveId" clId="{24B88D90-CD5F-4EB6-AC5D-5480C2FD2343}" dt="2018-04-25T12:35:03.679" v="603" actId="1076"/>
        <pc:sldMkLst>
          <pc:docMk/>
          <pc:sldMk cId="3563651379" sldId="313"/>
        </pc:sldMkLst>
        <pc:spChg chg="mod">
          <ac:chgData name="m.arshansky40@yandex.ru" userId="f1ca33d340293841" providerId="LiveId" clId="{24B88D90-CD5F-4EB6-AC5D-5480C2FD2343}" dt="2018-04-25T11:47:45.551" v="591" actId="20577"/>
          <ac:spMkLst>
            <pc:docMk/>
            <pc:sldMk cId="3563651379" sldId="313"/>
            <ac:spMk id="2" creationId="{45131ED4-7EF8-4B83-955D-D066B9E45432}"/>
          </ac:spMkLst>
        </pc:spChg>
        <pc:spChg chg="mod">
          <ac:chgData name="m.arshansky40@yandex.ru" userId="f1ca33d340293841" providerId="LiveId" clId="{24B88D90-CD5F-4EB6-AC5D-5480C2FD2343}" dt="2018-04-25T12:34:58.612" v="602" actId="20577"/>
          <ac:spMkLst>
            <pc:docMk/>
            <pc:sldMk cId="3563651379" sldId="313"/>
            <ac:spMk id="3" creationId="{91A3D4A4-E7D3-4676-A642-02F03653FCDD}"/>
          </ac:spMkLst>
        </pc:spChg>
        <pc:picChg chg="add mod">
          <ac:chgData name="m.arshansky40@yandex.ru" userId="f1ca33d340293841" providerId="LiveId" clId="{24B88D90-CD5F-4EB6-AC5D-5480C2FD2343}" dt="2018-04-25T12:35:03.679" v="603" actId="1076"/>
          <ac:picMkLst>
            <pc:docMk/>
            <pc:sldMk cId="3563651379" sldId="313"/>
            <ac:picMk id="4" creationId="{E3B1A8DF-111D-4ADF-97E6-B70B19505FDC}"/>
          </ac:picMkLst>
        </pc:picChg>
      </pc:sldChg>
      <pc:sldChg chg="addSp delSp modSp new del mod modClrScheme chgLayout">
        <pc:chgData name="m.arshansky40@yandex.ru" userId="f1ca33d340293841" providerId="LiveId" clId="{24B88D90-CD5F-4EB6-AC5D-5480C2FD2343}" dt="2018-04-25T06:28:27.670" v="517" actId="2696"/>
        <pc:sldMkLst>
          <pc:docMk/>
          <pc:sldMk cId="3877670429" sldId="313"/>
        </pc:sldMkLst>
        <pc:spChg chg="mod ord">
          <ac:chgData name="m.arshansky40@yandex.ru" userId="f1ca33d340293841" providerId="LiveId" clId="{24B88D90-CD5F-4EB6-AC5D-5480C2FD2343}" dt="2018-04-25T06:27:41.559" v="514" actId="700"/>
          <ac:spMkLst>
            <pc:docMk/>
            <pc:sldMk cId="3877670429" sldId="313"/>
            <ac:spMk id="2" creationId="{679C44E1-1AEE-4E99-88D4-139857C7B427}"/>
          </ac:spMkLst>
        </pc:spChg>
        <pc:spChg chg="del mod ord">
          <ac:chgData name="m.arshansky40@yandex.ru" userId="f1ca33d340293841" providerId="LiveId" clId="{24B88D90-CD5F-4EB6-AC5D-5480C2FD2343}" dt="2018-04-25T06:27:55.856" v="515" actId="931"/>
          <ac:spMkLst>
            <pc:docMk/>
            <pc:sldMk cId="3877670429" sldId="313"/>
            <ac:spMk id="3" creationId="{E8D87C3F-EB01-4B42-AC0D-35551061AA3B}"/>
          </ac:spMkLst>
        </pc:spChg>
        <pc:spChg chg="del">
          <ac:chgData name="m.arshansky40@yandex.ru" userId="f1ca33d340293841" providerId="LiveId" clId="{24B88D90-CD5F-4EB6-AC5D-5480C2FD2343}" dt="2018-04-25T06:27:41.559" v="514" actId="700"/>
          <ac:spMkLst>
            <pc:docMk/>
            <pc:sldMk cId="3877670429" sldId="313"/>
            <ac:spMk id="4" creationId="{7D78209D-7233-4A0E-8709-0F6344C90E2D}"/>
          </ac:spMkLst>
        </pc:spChg>
        <pc:spChg chg="add mod">
          <ac:chgData name="m.arshansky40@yandex.ru" userId="f1ca33d340293841" providerId="LiveId" clId="{24B88D90-CD5F-4EB6-AC5D-5480C2FD2343}" dt="2018-04-25T06:28:04.154" v="516" actId="478"/>
          <ac:spMkLst>
            <pc:docMk/>
            <pc:sldMk cId="3877670429" sldId="313"/>
            <ac:spMk id="8" creationId="{33FEE98E-27A3-4D3F-9CD9-DB6503945192}"/>
          </ac:spMkLst>
        </pc:spChg>
        <pc:picChg chg="add del mod ord">
          <ac:chgData name="m.arshansky40@yandex.ru" userId="f1ca33d340293841" providerId="LiveId" clId="{24B88D90-CD5F-4EB6-AC5D-5480C2FD2343}" dt="2018-04-25T06:28:04.154" v="516" actId="478"/>
          <ac:picMkLst>
            <pc:docMk/>
            <pc:sldMk cId="3877670429" sldId="313"/>
            <ac:picMk id="5" creationId="{95DF69A8-5516-4BED-BE3F-3F948F00B1E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418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627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96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54B8E1-0A41-45CA-A997-97B21F699FF3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60EC65-B9A2-4EAB-9D27-E6EE5C6A4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399B7A-1F2C-41F4-8388-4D5975814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1A288A-AFF8-4878-B763-2FD84E1A4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E2B1F00-E110-40E9-AB51-F0B7854F5B6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3439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0A2F-97B8-4133-8A54-A9FE915552ED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DB940-1A03-4060-85C9-62D54DBF7CF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A2FB71-1713-4299-A1F7-EE1E39B832D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EBA945-23EF-40AA-8262-23E8BB12DF9D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01C52E-362E-4774-9910-09ECEE9CBC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E0E899-B846-4DEB-8865-DE77006C9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30F366-AE93-4704-839B-E9EFF3A25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EED551-0635-424B-BA95-F6AADA598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64E34A1-C1DE-4858-9556-561A989BFFD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78217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42E2D-D525-4CAA-A720-8D6D95C02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E95B3-07CF-4FBD-908E-DEB8389212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D7844D-AA31-4C3E-882A-55D96C347F0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298305-F146-4ED7-88DB-1EA2B8DC4227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2281C46-A387-4F5A-A48E-A4312EFF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80FA126-8766-4482-8ECF-79545EE55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009D30A-5FE5-43B3-9A70-BCB09DB57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1ED66DB-21B4-4C81-BB49-BABE724FF0A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14842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69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71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93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016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2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80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38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969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83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CF088C8-A930-4B1D-A54A-737FEC50BD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" dirty="0"/>
              <a:t>Пороки развития лица</a:t>
            </a:r>
            <a:endParaRPr lang="ru-RU" dirty="0"/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E63A17CF-A54B-42DF-A22C-893D7ED737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3156" y="5202238"/>
            <a:ext cx="2940844" cy="1655762"/>
          </a:xfrm>
        </p:spPr>
        <p:txBody>
          <a:bodyPr>
            <a:normAutofit/>
          </a:bodyPr>
          <a:lstStyle/>
          <a:p>
            <a:r>
              <a:rPr lang="ru" sz="1600" dirty="0"/>
              <a:t>Работу выполнил студент лечбного факультета 111 группы Аршанский М.М.</a:t>
            </a:r>
          </a:p>
          <a:p>
            <a:r>
              <a:rPr lang="ru" sz="1600" dirty="0"/>
              <a:t>Под руководством доцента кафедры анатомии человека Галкиной Ю.М.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43426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>
            <a:extLst>
              <a:ext uri="{FF2B5EF4-FFF2-40B4-BE49-F238E27FC236}">
                <a16:creationId xmlns:a16="http://schemas.microsoft.com/office/drawing/2014/main" id="{C6ACDD77-CF52-459F-867C-07579BF5A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04813"/>
            <a:ext cx="5321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en-US" sz="2000" dirty="0"/>
              <a:t>3) врожденные полные расщелины мягкого и твердого нёба и альвеолярного отростка (одно- и двусторонние); </a:t>
            </a:r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BBDF4F19-DDCA-4735-B240-AFA92E507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557338"/>
            <a:ext cx="79025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en-US" sz="2000" dirty="0"/>
              <a:t>4) врожденные расщелины альвеолярного отростка и переднего отдела твердого нёба неполные (одно- или двусторонние) и полные (одно- или двусторонние).</a:t>
            </a:r>
          </a:p>
        </p:txBody>
      </p:sp>
      <p:pic>
        <p:nvPicPr>
          <p:cNvPr id="15366" name="Picture 6">
            <a:extLst>
              <a:ext uri="{FF2B5EF4-FFF2-40B4-BE49-F238E27FC236}">
                <a16:creationId xmlns:a16="http://schemas.microsoft.com/office/drawing/2014/main" id="{D8D0F45F-E5DC-4330-A0BC-21FDCFF6EA4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2924175"/>
            <a:ext cx="2298700" cy="2809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8" name="Picture 8">
            <a:extLst>
              <a:ext uri="{FF2B5EF4-FFF2-40B4-BE49-F238E27FC236}">
                <a16:creationId xmlns:a16="http://schemas.microsoft.com/office/drawing/2014/main" id="{45E8791A-F17C-418C-B8F3-A1696D92105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2924175"/>
            <a:ext cx="3146425" cy="282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71" name="Text Box 11">
            <a:extLst>
              <a:ext uri="{FF2B5EF4-FFF2-40B4-BE49-F238E27FC236}">
                <a16:creationId xmlns:a16="http://schemas.microsoft.com/office/drawing/2014/main" id="{AB5A565C-E2CF-4233-90DB-8381EEFB0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5734050"/>
            <a:ext cx="23764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1800" b="1">
                <a:solidFill>
                  <a:srgbClr val="AEBEF2"/>
                </a:solidFill>
              </a:rPr>
              <a:t>Рис.6 </a:t>
            </a:r>
            <a:r>
              <a:rPr lang="ru-RU" altLang="en-US" sz="1800">
                <a:solidFill>
                  <a:srgbClr val="AEBEF2"/>
                </a:solidFill>
              </a:rPr>
              <a:t>Односторонняя расщелина неба</a:t>
            </a:r>
          </a:p>
        </p:txBody>
      </p:sp>
      <p:sp>
        <p:nvSpPr>
          <p:cNvPr id="15372" name="Text Box 12">
            <a:extLst>
              <a:ext uri="{FF2B5EF4-FFF2-40B4-BE49-F238E27FC236}">
                <a16:creationId xmlns:a16="http://schemas.microsoft.com/office/drawing/2014/main" id="{0C739F02-04FA-43D3-A64C-D4200F176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6021388"/>
            <a:ext cx="4154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en-US" sz="1800" b="1">
                <a:solidFill>
                  <a:srgbClr val="AEBEF2"/>
                </a:solidFill>
              </a:rPr>
              <a:t>Рис.7 </a:t>
            </a:r>
            <a:r>
              <a:rPr lang="ru-RU" altLang="en-US" sz="1800">
                <a:solidFill>
                  <a:srgbClr val="AEBEF2"/>
                </a:solidFill>
              </a:rPr>
              <a:t>Двусторонняя расщелина неба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врожд">
            <a:extLst>
              <a:ext uri="{FF2B5EF4-FFF2-40B4-BE49-F238E27FC236}">
                <a16:creationId xmlns:a16="http://schemas.microsoft.com/office/drawing/2014/main" id="{30197075-594E-4E2C-8007-C1E5900CAD1C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404813"/>
            <a:ext cx="4373562" cy="5851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0" name="Text Box 6">
            <a:extLst>
              <a:ext uri="{FF2B5EF4-FFF2-40B4-BE49-F238E27FC236}">
                <a16:creationId xmlns:a16="http://schemas.microsoft.com/office/drawing/2014/main" id="{BA985869-C4E3-4788-B7D9-4261A4CEE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1628775"/>
            <a:ext cx="28797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en-US" sz="1800" b="1">
                <a:solidFill>
                  <a:srgbClr val="AEBEF2"/>
                </a:solidFill>
              </a:rPr>
              <a:t>Рис. 8</a:t>
            </a:r>
          </a:p>
          <a:p>
            <a:endParaRPr lang="ru-RU" altLang="en-US" sz="1800" b="1">
              <a:solidFill>
                <a:srgbClr val="AEBEF2"/>
              </a:solidFill>
            </a:endParaRPr>
          </a:p>
          <a:p>
            <a:r>
              <a:rPr lang="ru-RU" altLang="en-US" sz="1800">
                <a:solidFill>
                  <a:srgbClr val="AEBEF2"/>
                </a:solidFill>
              </a:rPr>
              <a:t>Врожденная полная правосторонняя расщелина верхней губы, альвеолярного отростка, твёрдого и мягкого нёба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C7646E8-64B9-4073-9BF3-91067398B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/>
              <a:t>                  Двойная губа</a:t>
            </a:r>
            <a:endParaRPr lang="ru-RU" dirty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D774F353-0142-46E1-AB12-1A83EAE4DF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419350"/>
            <a:ext cx="3810000" cy="2019300"/>
          </a:xfrm>
          <a:prstGeom prst="rect">
            <a:avLst/>
          </a:prstGeo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21F206A8-6A11-42B8-BDE5-FF7964678C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Двойная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губа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складка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слизистой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оболочки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располагающаяся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параллельно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красной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кайме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верхней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губы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напоминающая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дополнительную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губу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Встречается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довольно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часто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преимущественно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мужского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пола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752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55AA44-3A8F-4013-82C3-ACA756B83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" sz="3600" dirty="0"/>
              <a:t>              Косая расщелина лица          </a:t>
            </a:r>
            <a:br>
              <a:rPr lang="ru" sz="3600" dirty="0"/>
            </a:br>
            <a:r>
              <a:rPr lang="ru" sz="3600" dirty="0"/>
              <a:t>                 (косая колобома)</a:t>
            </a:r>
            <a:endParaRPr lang="ru-RU" sz="3600" dirty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8FFB5E5A-B08F-401F-A08B-D7CE2256E3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77687"/>
            <a:ext cx="3886200" cy="4247213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2FB990F7-0577-4E6B-9688-A3C604B69A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293" y="1880423"/>
            <a:ext cx="2753488" cy="423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91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810FEE-5380-4B9B-B5D3-AC256CC1B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157" y="370502"/>
            <a:ext cx="7886700" cy="1325563"/>
          </a:xfrm>
        </p:spPr>
        <p:txBody>
          <a:bodyPr/>
          <a:lstStyle/>
          <a:p>
            <a:r>
              <a:rPr lang="ru" dirty="0"/>
              <a:t>Макростомия</a:t>
            </a:r>
            <a:endParaRPr lang="ru-RU" dirty="0"/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ECADAA9-AF57-456B-83CC-4C82476B6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57" y="1857375"/>
            <a:ext cx="2286000" cy="3143250"/>
          </a:xfrm>
          <a:prstGeom prst="rect">
            <a:avLst/>
          </a:prstGeo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B7476466-0EA2-4495-86AC-7C08A9081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831" y="1696065"/>
            <a:ext cx="2285999" cy="346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34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FFA27-5243-4D99-B67A-F14EB1A09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/>
              <a:t>                     Микростомия</a:t>
            </a:r>
            <a:endParaRPr lang="ru-RU" dirty="0"/>
          </a:p>
        </p:txBody>
      </p:sp>
      <p:pic>
        <p:nvPicPr>
          <p:cNvPr id="12" name="Рисунок 12">
            <a:extLst>
              <a:ext uri="{FF2B5EF4-FFF2-40B4-BE49-F238E27FC236}">
                <a16:creationId xmlns:a16="http://schemas.microsoft.com/office/drawing/2014/main" id="{7C3B4469-AF4E-4EF5-A089-8BC9E007ED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01812"/>
            <a:ext cx="3456506" cy="4351338"/>
          </a:xfrm>
          <a:prstGeom prst="rect">
            <a:avLst/>
          </a:prstGeom>
        </p:spPr>
      </p:pic>
      <p:pic>
        <p:nvPicPr>
          <p:cNvPr id="14" name="Рисунок 14">
            <a:extLst>
              <a:ext uri="{FF2B5EF4-FFF2-40B4-BE49-F238E27FC236}">
                <a16:creationId xmlns:a16="http://schemas.microsoft.com/office/drawing/2014/main" id="{3D0C26B4-6E2B-4BC9-8948-48E284543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61195"/>
            <a:ext cx="4161896" cy="312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92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11D15-1D29-4F8F-A4F7-2F52B7A1A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/>
              <a:t>  Короткая уздечка верхней губы</a:t>
            </a:r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60ACCAB-A3EB-4141-A00E-FC9F77F34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9" y="2087563"/>
            <a:ext cx="4203701" cy="3152776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E980E6BE-8713-4587-B572-0038A2FD8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857" y="1878013"/>
            <a:ext cx="37052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96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40B5B-A42A-4AA2-8894-0B8D245CF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/>
              <a:t>             Добавочный нос</a:t>
            </a:r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E86848E-09EF-4E6A-9CB4-44B8A2E7A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2048669"/>
            <a:ext cx="66675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06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A52A7-21ED-480D-B524-FEE4B8179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/>
              <a:t>Искревление перегородки носа</a:t>
            </a:r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5943DC0-021A-4C67-B4E4-27E9D80B0F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2020094"/>
            <a:ext cx="66675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35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E90966-1485-4B44-B284-F66E9FCC3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/>
              <a:t>             Аномолад Робена</a:t>
            </a:r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99CAE06-3152-4734-9F0B-941C880E82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341" y="1825625"/>
            <a:ext cx="653731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34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31ED4-7EF8-4B83-955D-D066B9E45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" dirty="0"/>
              <a:t>Голова человеческого зародыша на</a:t>
            </a:r>
            <a:br>
              <a:rPr lang="ru" dirty="0"/>
            </a:br>
            <a:r>
              <a:rPr lang="ru" dirty="0"/>
              <a:t>           5-ой неделе развития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A3D4A4-E7D3-4676-A642-02F03653F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0" i="1" u="none" strike="noStrike" dirty="0">
                <a:solidFill>
                  <a:srgbClr val="666655"/>
                </a:solidFill>
                <a:effectLst/>
                <a:latin typeface="Verdana" panose="020B0604030504040204" pitchFamily="34" charset="0"/>
              </a:rPr>
              <a:t>1 - латеральный носовой отросток;</a:t>
            </a:r>
            <a:endParaRPr lang="ru" sz="1800" b="0" i="1" u="none" strike="noStrike" dirty="0">
              <a:solidFill>
                <a:srgbClr val="666655"/>
              </a:solidFill>
              <a:effectLst/>
              <a:latin typeface="Verdana" panose="020B0604030504040204" pitchFamily="34" charset="0"/>
            </a:endParaRPr>
          </a:p>
          <a:p>
            <a:r>
              <a:rPr lang="ru-RU" sz="1800" b="0" i="1" u="none" strike="noStrike" dirty="0">
                <a:solidFill>
                  <a:srgbClr val="666655"/>
                </a:solidFill>
                <a:effectLst/>
                <a:latin typeface="Verdana" panose="020B0604030504040204" pitchFamily="34" charset="0"/>
              </a:rPr>
              <a:t>2 - зачаток глаза; </a:t>
            </a:r>
            <a:endParaRPr lang="ru" sz="1800" b="0" i="1" u="none" strike="noStrike" dirty="0">
              <a:solidFill>
                <a:srgbClr val="666655"/>
              </a:solidFill>
              <a:effectLst/>
              <a:latin typeface="Verdana" panose="020B0604030504040204" pitchFamily="34" charset="0"/>
            </a:endParaRPr>
          </a:p>
          <a:p>
            <a:r>
              <a:rPr lang="ru-RU" sz="1800" b="0" i="1" u="none" strike="noStrike" dirty="0">
                <a:solidFill>
                  <a:srgbClr val="666655"/>
                </a:solidFill>
                <a:effectLst/>
                <a:latin typeface="Verdana" panose="020B0604030504040204" pitchFamily="34" charset="0"/>
              </a:rPr>
              <a:t>3 - медиальный носовой отросток; </a:t>
            </a:r>
            <a:endParaRPr lang="ru" sz="1800" b="0" i="1" u="none" strike="noStrike" dirty="0">
              <a:solidFill>
                <a:srgbClr val="666655"/>
              </a:solidFill>
              <a:effectLst/>
              <a:latin typeface="Verdana" panose="020B0604030504040204" pitchFamily="34" charset="0"/>
            </a:endParaRPr>
          </a:p>
          <a:p>
            <a:r>
              <a:rPr lang="ru-RU" sz="1800" b="0" i="1" u="none" strike="noStrike" dirty="0">
                <a:solidFill>
                  <a:srgbClr val="666655"/>
                </a:solidFill>
                <a:effectLst/>
                <a:latin typeface="Verdana" panose="020B0604030504040204" pitchFamily="34" charset="0"/>
              </a:rPr>
              <a:t>4 - верхнечелюстной отросток; </a:t>
            </a:r>
            <a:endParaRPr lang="ru" sz="1800" b="0" i="1" u="none" strike="noStrike" dirty="0">
              <a:solidFill>
                <a:srgbClr val="666655"/>
              </a:solidFill>
              <a:effectLst/>
              <a:latin typeface="Verdana" panose="020B0604030504040204" pitchFamily="34" charset="0"/>
            </a:endParaRPr>
          </a:p>
          <a:p>
            <a:r>
              <a:rPr lang="ru-RU" sz="1800" b="0" i="1" u="none" strike="noStrike" dirty="0">
                <a:solidFill>
                  <a:srgbClr val="666655"/>
                </a:solidFill>
                <a:effectLst/>
                <a:latin typeface="Verdana" panose="020B0604030504040204" pitchFamily="34" charset="0"/>
              </a:rPr>
              <a:t>5 - нижнечелюстной отросток;</a:t>
            </a:r>
            <a:endParaRPr lang="ru" sz="1800" b="0" i="1" u="none" strike="noStrike" dirty="0">
              <a:solidFill>
                <a:srgbClr val="666655"/>
              </a:solidFill>
              <a:effectLst/>
              <a:latin typeface="Verdana" panose="020B0604030504040204" pitchFamily="34" charset="0"/>
            </a:endParaRPr>
          </a:p>
          <a:p>
            <a:r>
              <a:rPr lang="ru-RU" sz="1800" b="0" i="1" u="none" strike="noStrike" dirty="0">
                <a:solidFill>
                  <a:srgbClr val="666655"/>
                </a:solidFill>
                <a:effectLst/>
                <a:latin typeface="Verdana" panose="020B0604030504040204" pitchFamily="34" charset="0"/>
              </a:rPr>
              <a:t>6 - срединный носовой отросток</a:t>
            </a: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B1A8DF-111D-4ADF-97E6-B70B19505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881" y="1852612"/>
            <a:ext cx="276225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51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F00DC73-A3CD-401E-9555-37B9DBE9E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/>
              <a:t>        Расщелина верхней губы</a:t>
            </a:r>
            <a:endParaRPr lang="ru-RU" dirty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6203D225-559A-4E7D-A593-211D7DA6E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04" y="1432719"/>
            <a:ext cx="3125711" cy="4351338"/>
          </a:xfrm>
          <a:prstGeom prst="rect">
            <a:avLst/>
          </a:prstGeom>
        </p:spPr>
      </p:pic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EDEEEFDA-A545-4744-960A-6189E8E08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63" y="1432719"/>
            <a:ext cx="2709334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50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946C65-D1B3-4D82-A539-761DA94D9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/>
              <a:t>Срединная расщелина верхней губы</a:t>
            </a:r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E6A12B2-B54B-4A40-9723-5FA9DFBDF6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44" y="1912905"/>
            <a:ext cx="2628900" cy="3776853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5FB0B7A2-7B7A-455C-8D33-5BCB2B0BAF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Срединная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пренёбная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расщелина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верхней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губы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довольно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редкая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аномалия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изолированной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сочетаться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диастемой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челюстно-лицевым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дизостозом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удвоением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уздечки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расщелиной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альвеолярного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отростка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0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>
            <a:extLst>
              <a:ext uri="{FF2B5EF4-FFF2-40B4-BE49-F238E27FC236}">
                <a16:creationId xmlns:a16="http://schemas.microsoft.com/office/drawing/2014/main" id="{39EFCE3C-8307-4EA7-9EBA-FDDE46DA3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60350"/>
            <a:ext cx="7848600" cy="17399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altLang="en-US" sz="3600" b="1" dirty="0"/>
              <a:t>Классификация и характеристика типичных расщелин лица: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3B560383-4857-4BDC-A1E0-950450E33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989138"/>
            <a:ext cx="4586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400" b="1" dirty="0"/>
              <a:t> I.</a:t>
            </a:r>
            <a:r>
              <a:rPr lang="ru-RU" altLang="en-US" sz="2400" b="1" dirty="0"/>
              <a:t> Расщелины верхней губы:</a:t>
            </a:r>
            <a:r>
              <a:rPr lang="ru-RU" altLang="en-US" sz="3600"/>
              <a:t> </a:t>
            </a: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1753095B-D04C-4EB2-91F6-4A46D45B1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708275"/>
            <a:ext cx="84248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2000" dirty="0"/>
              <a:t>1) врожденная скрытая расщелина верхней губы (одно- или</a:t>
            </a:r>
            <a:r>
              <a:rPr lang="en-US" altLang="en-US" sz="2000" dirty="0"/>
              <a:t> </a:t>
            </a:r>
            <a:r>
              <a:rPr lang="ru-RU" altLang="en-US" sz="2000" dirty="0"/>
              <a:t>двусторонняя);</a:t>
            </a:r>
            <a:endParaRPr lang="ru-RU" altLang="en-US" sz="3600"/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C2D4ABDB-A2DC-45BD-AF69-24D0E20DF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644900"/>
            <a:ext cx="4103687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3600"/>
              <a:t> </a:t>
            </a:r>
            <a:r>
              <a:rPr lang="ru-RU" altLang="en-US" sz="2000" dirty="0"/>
              <a:t>2) врожденная </a:t>
            </a:r>
            <a:r>
              <a:rPr lang="ru-RU" altLang="en-US" sz="2000" b="1" dirty="0"/>
              <a:t>неполная</a:t>
            </a:r>
            <a:r>
              <a:rPr lang="ru-RU" altLang="en-US" sz="2000" dirty="0"/>
              <a:t> расщелина верхней губы без деформации костно-хрящевого отдела носа (одно- или двусторонняя) и с деформацией костно-хрящевого отдела носа (одно- или двусторонняя) ;</a:t>
            </a:r>
          </a:p>
        </p:txBody>
      </p:sp>
      <p:sp>
        <p:nvSpPr>
          <p:cNvPr id="10248" name="Line 8">
            <a:extLst>
              <a:ext uri="{FF2B5EF4-FFF2-40B4-BE49-F238E27FC236}">
                <a16:creationId xmlns:a16="http://schemas.microsoft.com/office/drawing/2014/main" id="{91BEB2C3-3630-4040-842A-8EEDEEDAA6E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08850" y="6524625"/>
            <a:ext cx="1511300" cy="0"/>
          </a:xfrm>
          <a:prstGeom prst="line">
            <a:avLst/>
          </a:prstGeom>
          <a:noFill/>
          <a:ln w="25400">
            <a:solidFill>
              <a:srgbClr val="FFFF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49" name="Picture 9" descr="Врожденная неполная левосторонняя расщелина верхней губы, альвеолярного отростка, твердого и мягкого неба">
            <a:extLst>
              <a:ext uri="{FF2B5EF4-FFF2-40B4-BE49-F238E27FC236}">
                <a16:creationId xmlns:a16="http://schemas.microsoft.com/office/drawing/2014/main" id="{EC4D981A-4061-4FDA-ABF3-8C1BB8D45A95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3644900"/>
            <a:ext cx="2482850" cy="2697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51" name="Text Box 11">
            <a:extLst>
              <a:ext uri="{FF2B5EF4-FFF2-40B4-BE49-F238E27FC236}">
                <a16:creationId xmlns:a16="http://schemas.microsoft.com/office/drawing/2014/main" id="{E637F9A8-FD82-40B2-8C89-B2492EA9B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381750"/>
            <a:ext cx="6302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en-US">
                <a:solidFill>
                  <a:srgbClr val="AEBEF2"/>
                </a:solidFill>
              </a:rPr>
              <a:t>Рис 1.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>
            <a:extLst>
              <a:ext uri="{FF2B5EF4-FFF2-40B4-BE49-F238E27FC236}">
                <a16:creationId xmlns:a16="http://schemas.microsoft.com/office/drawing/2014/main" id="{F2328E6E-18C3-448D-A54D-236314603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88913"/>
            <a:ext cx="55086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en-US" sz="2000" dirty="0"/>
              <a:t> 3) врожденная полная расщелина верхней </a:t>
            </a:r>
            <a:endParaRPr lang="en-US" altLang="en-US" sz="2000" dirty="0"/>
          </a:p>
          <a:p>
            <a:r>
              <a:rPr lang="en-US" altLang="en-US" sz="2000" dirty="0"/>
              <a:t>  </a:t>
            </a:r>
            <a:r>
              <a:rPr lang="ru-RU" altLang="en-US" sz="2000" dirty="0"/>
              <a:t>губы (одно- или двусторонняя).</a:t>
            </a:r>
            <a:r>
              <a:rPr lang="ru-RU" altLang="en-US" sz="3600"/>
              <a:t> </a:t>
            </a:r>
          </a:p>
        </p:txBody>
      </p:sp>
      <p:pic>
        <p:nvPicPr>
          <p:cNvPr id="11270" name="Picture 6" descr="рожденная полная левосторонняя расщелина верхней губы, альвеолярного отростка, твердого и мягкого неба">
            <a:extLst>
              <a:ext uri="{FF2B5EF4-FFF2-40B4-BE49-F238E27FC236}">
                <a16:creationId xmlns:a16="http://schemas.microsoft.com/office/drawing/2014/main" id="{3A9F5BF6-1B55-4648-8FFF-96670302B23C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268413"/>
            <a:ext cx="4127500" cy="4751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2" name="Text Box 8">
            <a:extLst>
              <a:ext uri="{FF2B5EF4-FFF2-40B4-BE49-F238E27FC236}">
                <a16:creationId xmlns:a16="http://schemas.microsoft.com/office/drawing/2014/main" id="{6E018E3C-D4B7-439D-9794-E0F195279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2349500"/>
            <a:ext cx="2879725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2000">
                <a:solidFill>
                  <a:srgbClr val="AEBEF2"/>
                </a:solidFill>
              </a:rPr>
              <a:t>Рис.2 </a:t>
            </a:r>
          </a:p>
          <a:p>
            <a:pPr>
              <a:spcBef>
                <a:spcPct val="50000"/>
              </a:spcBef>
            </a:pPr>
            <a:r>
              <a:rPr lang="ru-RU" altLang="en-US" sz="1800">
                <a:solidFill>
                  <a:srgbClr val="AEBEF2"/>
                </a:solidFill>
              </a:rPr>
              <a:t>Врожденная полная левосторонняя расщелина верхней губы, альвеолярного отростка, твердого и мягкого неба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Врожденная полная левосторонняя расщелина верхней губы, альвеолярного отростка, твердого и мягкого неба">
            <a:extLst>
              <a:ext uri="{FF2B5EF4-FFF2-40B4-BE49-F238E27FC236}">
                <a16:creationId xmlns:a16="http://schemas.microsoft.com/office/drawing/2014/main" id="{BC0F70A2-9A6F-462A-8CC3-CD9892D9362F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33375"/>
            <a:ext cx="5400675" cy="5851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4" name="Text Box 6">
            <a:extLst>
              <a:ext uri="{FF2B5EF4-FFF2-40B4-BE49-F238E27FC236}">
                <a16:creationId xmlns:a16="http://schemas.microsoft.com/office/drawing/2014/main" id="{F79A67B0-965D-40FD-8455-B13C31560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981075"/>
            <a:ext cx="2736850" cy="297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1800" b="1">
                <a:solidFill>
                  <a:srgbClr val="AEBEF2"/>
                </a:solidFill>
              </a:rPr>
              <a:t>Рис. 3</a:t>
            </a:r>
            <a:r>
              <a:rPr lang="ru-RU" altLang="en-US" sz="1800">
                <a:solidFill>
                  <a:srgbClr val="AEBEF2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altLang="en-US" sz="1800">
                <a:solidFill>
                  <a:srgbClr val="AEBEF2"/>
                </a:solidFill>
              </a:rPr>
              <a:t>Врожденная полная левосторонняя расщелина верхней губы, альвеолярного отростка, твердого и мягкого неба</a:t>
            </a:r>
          </a:p>
          <a:p>
            <a:pPr>
              <a:spcBef>
                <a:spcPct val="50000"/>
              </a:spcBef>
            </a:pPr>
            <a:r>
              <a:rPr lang="ru-RU" altLang="en-US" sz="1800">
                <a:solidFill>
                  <a:srgbClr val="AEBEF2"/>
                </a:solidFill>
              </a:rPr>
              <a:t>(то же)</a:t>
            </a:r>
          </a:p>
          <a:p>
            <a:pPr>
              <a:spcBef>
                <a:spcPct val="50000"/>
              </a:spcBef>
            </a:pPr>
            <a:endParaRPr lang="ru-RU" altLang="en-US" sz="1800">
              <a:solidFill>
                <a:srgbClr val="AEBEF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Врожденная полная двухсторонняя расщелина верхней губы, альвеолярного отростка, твердого и мягкого неба с резким выстоянием межчелюстной кости (III степени)">
            <a:extLst>
              <a:ext uri="{FF2B5EF4-FFF2-40B4-BE49-F238E27FC236}">
                <a16:creationId xmlns:a16="http://schemas.microsoft.com/office/drawing/2014/main" id="{07D6FC53-4C18-4D04-B619-D95EED22D45B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549275"/>
            <a:ext cx="5448300" cy="5851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8" name="Text Box 6">
            <a:extLst>
              <a:ext uri="{FF2B5EF4-FFF2-40B4-BE49-F238E27FC236}">
                <a16:creationId xmlns:a16="http://schemas.microsoft.com/office/drawing/2014/main" id="{F3DC5B23-BE59-4B36-8843-4E512A82F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1125538"/>
            <a:ext cx="2663825" cy="300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2000" b="1">
                <a:solidFill>
                  <a:srgbClr val="AEBEF2"/>
                </a:solidFill>
              </a:rPr>
              <a:t>Рис.4</a:t>
            </a:r>
          </a:p>
          <a:p>
            <a:pPr>
              <a:spcBef>
                <a:spcPct val="50000"/>
              </a:spcBef>
            </a:pPr>
            <a:r>
              <a:rPr lang="ru-RU" altLang="en-US" sz="1800">
                <a:solidFill>
                  <a:srgbClr val="AEBEF2"/>
                </a:solidFill>
              </a:rPr>
              <a:t>Врожденная полная двухсторонняя расщелина верхней губы, альвеолярного отростка, твердого и мягкого неба с резким выстоянием межчелюстной кости (III степени)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>
            <a:extLst>
              <a:ext uri="{FF2B5EF4-FFF2-40B4-BE49-F238E27FC236}">
                <a16:creationId xmlns:a16="http://schemas.microsoft.com/office/drawing/2014/main" id="{775E2724-1C37-41DF-99FD-7423843FD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04813"/>
            <a:ext cx="3279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/>
              <a:t>II. </a:t>
            </a:r>
            <a:r>
              <a:rPr lang="ru-RU" altLang="en-US" sz="2400" b="1" dirty="0"/>
              <a:t>Расщелины нёба:</a:t>
            </a:r>
            <a:r>
              <a:rPr lang="ru-RU" altLang="en-US" sz="3600"/>
              <a:t> 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4F9E316C-1906-457E-928F-CE8858517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6" y="1243012"/>
            <a:ext cx="5473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2000" dirty="0"/>
              <a:t>1)</a:t>
            </a:r>
            <a:r>
              <a:rPr lang="en-US" altLang="en-US" sz="2000" dirty="0"/>
              <a:t> </a:t>
            </a:r>
            <a:r>
              <a:rPr lang="ru-RU" altLang="en-US" sz="2000" dirty="0"/>
              <a:t>врожденные расщелины мягкого нёба скрытые, полные и неполные;</a:t>
            </a:r>
            <a:endParaRPr lang="ru-RU" altLang="en-US" sz="3600" dirty="0"/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398EC51D-DD0C-4690-8D68-323A6A51F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133600"/>
            <a:ext cx="60499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en-US" sz="2000" dirty="0"/>
              <a:t>2) врожденные расщелины мягкого и твердого нёба скрытые, неполные и полные;</a:t>
            </a:r>
          </a:p>
        </p:txBody>
      </p:sp>
      <p:pic>
        <p:nvPicPr>
          <p:cNvPr id="14346" name="Picture 10">
            <a:extLst>
              <a:ext uri="{FF2B5EF4-FFF2-40B4-BE49-F238E27FC236}">
                <a16:creationId xmlns:a16="http://schemas.microsoft.com/office/drawing/2014/main" id="{DA1D60AF-08CC-4BCB-902E-4DDB86BC7C03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3213100"/>
            <a:ext cx="2398712" cy="2735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14348" name="Text Box 12">
            <a:extLst>
              <a:ext uri="{FF2B5EF4-FFF2-40B4-BE49-F238E27FC236}">
                <a16:creationId xmlns:a16="http://schemas.microsoft.com/office/drawing/2014/main" id="{DDC0274A-BCA1-4578-98B1-7FC5D9A90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357563"/>
            <a:ext cx="230505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1800" b="1">
                <a:solidFill>
                  <a:srgbClr val="AEBEF2"/>
                </a:solidFill>
              </a:rPr>
              <a:t>Рис.5</a:t>
            </a:r>
          </a:p>
          <a:p>
            <a:pPr>
              <a:spcBef>
                <a:spcPct val="50000"/>
              </a:spcBef>
            </a:pPr>
            <a:r>
              <a:rPr lang="ru-RU" altLang="en-US" sz="1800">
                <a:solidFill>
                  <a:srgbClr val="AEBEF2"/>
                </a:solidFill>
              </a:rPr>
              <a:t>Неполная расщелина неба.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2699</Words>
  <Application>Microsoft Office PowerPoint</Application>
  <PresentationFormat>Экран (4:3)</PresentationFormat>
  <Paragraphs>441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Пороки развития лица</vt:lpstr>
      <vt:lpstr>Голова человеческого зародыша на            5-ой неделе развития </vt:lpstr>
      <vt:lpstr>        Расщелина верхней губы</vt:lpstr>
      <vt:lpstr>Срединная расщелина верхней губы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Двойная губа</vt:lpstr>
      <vt:lpstr>              Косая расщелина лица                            (косая колобома)</vt:lpstr>
      <vt:lpstr>Макростомия</vt:lpstr>
      <vt:lpstr>                     Микростомия</vt:lpstr>
      <vt:lpstr>  Короткая уздечка верхней губы</vt:lpstr>
      <vt:lpstr>             Добавочный нос</vt:lpstr>
      <vt:lpstr>Искревление перегородки носа</vt:lpstr>
      <vt:lpstr>             Аномолад Робена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Алина</dc:creator>
  <cp:lastModifiedBy>Алина</cp:lastModifiedBy>
  <cp:revision>200</cp:revision>
  <dcterms:created xsi:type="dcterms:W3CDTF">2008-04-20T20:06:55Z</dcterms:created>
  <dcterms:modified xsi:type="dcterms:W3CDTF">2018-04-25T12:35:13Z</dcterms:modified>
</cp:coreProperties>
</file>