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71" r:id="rId4"/>
    <p:sldId id="259" r:id="rId5"/>
    <p:sldId id="260" r:id="rId6"/>
    <p:sldId id="262" r:id="rId7"/>
    <p:sldId id="273" r:id="rId8"/>
    <p:sldId id="263" r:id="rId9"/>
    <p:sldId id="274" r:id="rId10"/>
    <p:sldId id="264" r:id="rId11"/>
    <p:sldId id="272" r:id="rId12"/>
    <p:sldId id="265" r:id="rId13"/>
    <p:sldId id="275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829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A9625-EDA5-4EE7-AC01-CB220588E9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A05AB-D5DA-48C2-901A-83653A7585A5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1 группа: от 0 до 3 лет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CB8F3A81-3FF9-4E98-BEA0-BC23042A6899}" type="parTrans" cxnId="{2C9E7077-35AB-4F9F-B491-932E74DBB335}">
      <dgm:prSet/>
      <dgm:spPr/>
      <dgm:t>
        <a:bodyPr/>
        <a:lstStyle/>
        <a:p>
          <a:endParaRPr lang="ru-RU"/>
        </a:p>
      </dgm:t>
    </dgm:pt>
    <dgm:pt modelId="{28B7F172-3FC2-43FC-8C1D-D876B60FF748}" type="sibTrans" cxnId="{2C9E7077-35AB-4F9F-B491-932E74DBB335}">
      <dgm:prSet/>
      <dgm:spPr/>
      <dgm:t>
        <a:bodyPr/>
        <a:lstStyle/>
        <a:p>
          <a:endParaRPr lang="ru-RU"/>
        </a:p>
      </dgm:t>
    </dgm:pt>
    <dgm:pt modelId="{EC874774-B71A-4651-9C76-016106083C6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2 группа: от 4 до 10 лет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F21B86BF-CC0A-47DD-AAB7-E702CDCDBF97}" type="parTrans" cxnId="{E2254576-6101-414C-8D2B-9BCEDBC24B71}">
      <dgm:prSet/>
      <dgm:spPr/>
      <dgm:t>
        <a:bodyPr/>
        <a:lstStyle/>
        <a:p>
          <a:endParaRPr lang="ru-RU"/>
        </a:p>
      </dgm:t>
    </dgm:pt>
    <dgm:pt modelId="{C91C2FD8-8F65-48E9-B315-22A56448233F}" type="sibTrans" cxnId="{E2254576-6101-414C-8D2B-9BCEDBC24B71}">
      <dgm:prSet/>
      <dgm:spPr/>
      <dgm:t>
        <a:bodyPr/>
        <a:lstStyle/>
        <a:p>
          <a:endParaRPr lang="ru-RU"/>
        </a:p>
      </dgm:t>
    </dgm:pt>
    <dgm:pt modelId="{0D0E1A82-ABA2-4C71-A875-4D4ACCF81517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3 группа: от 11 до 15 лет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5F8E88C6-570E-4560-BBD9-A43534497F8E}" type="parTrans" cxnId="{29200C23-7A35-496C-A29A-B35870720201}">
      <dgm:prSet/>
      <dgm:spPr/>
      <dgm:t>
        <a:bodyPr/>
        <a:lstStyle/>
        <a:p>
          <a:endParaRPr lang="ru-RU"/>
        </a:p>
      </dgm:t>
    </dgm:pt>
    <dgm:pt modelId="{17C76396-93DF-4575-975C-7F031A3B5DE3}" type="sibTrans" cxnId="{29200C23-7A35-496C-A29A-B35870720201}">
      <dgm:prSet/>
      <dgm:spPr/>
      <dgm:t>
        <a:bodyPr/>
        <a:lstStyle/>
        <a:p>
          <a:endParaRPr lang="ru-RU"/>
        </a:p>
      </dgm:t>
    </dgm:pt>
    <dgm:pt modelId="{98F16C5B-943E-4102-98E1-F41B412BB0A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4 группа: от 16 до 25 лет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71A87282-1B4F-4B4A-A295-7D544577B221}" type="parTrans" cxnId="{BD382FBE-BD27-4D89-A6FA-4359214CCAFA}">
      <dgm:prSet/>
      <dgm:spPr/>
      <dgm:t>
        <a:bodyPr/>
        <a:lstStyle/>
        <a:p>
          <a:endParaRPr lang="ru-RU"/>
        </a:p>
      </dgm:t>
    </dgm:pt>
    <dgm:pt modelId="{D04AD61B-0B36-421E-B4B3-A3E391EF14DB}" type="sibTrans" cxnId="{BD382FBE-BD27-4D89-A6FA-4359214CCAFA}">
      <dgm:prSet/>
      <dgm:spPr/>
      <dgm:t>
        <a:bodyPr/>
        <a:lstStyle/>
        <a:p>
          <a:endParaRPr lang="ru-RU"/>
        </a:p>
      </dgm:t>
    </dgm:pt>
    <dgm:pt modelId="{C79ADC7F-F589-482F-8D7A-9423B60C854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5 группа: от 26 до 55 лет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CF6478C9-7FA4-4835-BB7A-505CE8147239}" type="parTrans" cxnId="{FD425284-2D87-405C-AE8F-E7CCB77A2BD4}">
      <dgm:prSet/>
      <dgm:spPr/>
      <dgm:t>
        <a:bodyPr/>
        <a:lstStyle/>
        <a:p>
          <a:endParaRPr lang="ru-RU"/>
        </a:p>
      </dgm:t>
    </dgm:pt>
    <dgm:pt modelId="{3FC1BF3E-7657-480D-9A8E-72F7D21D6A3C}" type="sibTrans" cxnId="{FD425284-2D87-405C-AE8F-E7CCB77A2BD4}">
      <dgm:prSet/>
      <dgm:spPr/>
      <dgm:t>
        <a:bodyPr/>
        <a:lstStyle/>
        <a:p>
          <a:endParaRPr lang="ru-RU"/>
        </a:p>
      </dgm:t>
    </dgm:pt>
    <dgm:pt modelId="{431775D2-0543-4BFD-B624-D80F208BBA4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6 группа: от 56 до 75 лет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507804D7-5E67-4E95-A3AE-267E66F0F1DD}" type="parTrans" cxnId="{01C39FB1-9FAA-4EAA-A045-B1391D0B4B56}">
      <dgm:prSet/>
      <dgm:spPr/>
      <dgm:t>
        <a:bodyPr/>
        <a:lstStyle/>
        <a:p>
          <a:endParaRPr lang="ru-RU"/>
        </a:p>
      </dgm:t>
    </dgm:pt>
    <dgm:pt modelId="{C2A41FBA-FB83-4C7C-ABFA-0CCCB3E0019E}" type="sibTrans" cxnId="{01C39FB1-9FAA-4EAA-A045-B1391D0B4B56}">
      <dgm:prSet/>
      <dgm:spPr/>
      <dgm:t>
        <a:bodyPr/>
        <a:lstStyle/>
        <a:p>
          <a:endParaRPr lang="ru-RU"/>
        </a:p>
      </dgm:t>
    </dgm:pt>
    <dgm:pt modelId="{9C886579-654F-4247-A518-FAF33958C5F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7 группа: от 76 до 91 года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BE89EC40-4D55-4FD3-83E0-CB32AC280A58}" type="parTrans" cxnId="{D0602220-DFF6-4718-8521-3D71FFEBDBFF}">
      <dgm:prSet/>
      <dgm:spPr/>
      <dgm:t>
        <a:bodyPr/>
        <a:lstStyle/>
        <a:p>
          <a:endParaRPr lang="ru-RU"/>
        </a:p>
      </dgm:t>
    </dgm:pt>
    <dgm:pt modelId="{9A7C5D3C-8FAD-4B24-82EA-AF780E5ABDFA}" type="sibTrans" cxnId="{D0602220-DFF6-4718-8521-3D71FFEBDBFF}">
      <dgm:prSet/>
      <dgm:spPr/>
      <dgm:t>
        <a:bodyPr/>
        <a:lstStyle/>
        <a:p>
          <a:endParaRPr lang="ru-RU"/>
        </a:p>
      </dgm:t>
    </dgm:pt>
    <dgm:pt modelId="{363A8854-EFFA-4B82-8F1A-F6C6CD5AD87F}" type="pres">
      <dgm:prSet presAssocID="{89BA9625-EDA5-4EE7-AC01-CB220588E9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723A7-B1E1-4EF8-9312-C228D233D38F}" type="pres">
      <dgm:prSet presAssocID="{86FA05AB-D5DA-48C2-901A-83653A7585A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1553-0CFF-4D77-B31C-ACBE64C23313}" type="pres">
      <dgm:prSet presAssocID="{28B7F172-3FC2-43FC-8C1D-D876B60FF748}" presName="spacer" presStyleCnt="0"/>
      <dgm:spPr/>
    </dgm:pt>
    <dgm:pt modelId="{B8F1D58D-5D62-4CB4-AE97-FD7BA4303801}" type="pres">
      <dgm:prSet presAssocID="{EC874774-B71A-4651-9C76-016106083C6A}" presName="parentText" presStyleLbl="node1" presStyleIdx="1" presStyleCnt="7" custLinFactY="-708" custLinFactNeighborX="8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D408-B1DC-4EA1-A810-86B5A2422227}" type="pres">
      <dgm:prSet presAssocID="{C91C2FD8-8F65-48E9-B315-22A56448233F}" presName="spacer" presStyleCnt="0"/>
      <dgm:spPr/>
    </dgm:pt>
    <dgm:pt modelId="{E81C7DD3-77EB-4F84-A635-5F52300E403D}" type="pres">
      <dgm:prSet presAssocID="{0D0E1A82-ABA2-4C71-A875-4D4ACCF8151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4E0C6-093B-4EF6-B95C-7CAAD0A0190B}" type="pres">
      <dgm:prSet presAssocID="{17C76396-93DF-4575-975C-7F031A3B5DE3}" presName="spacer" presStyleCnt="0"/>
      <dgm:spPr/>
    </dgm:pt>
    <dgm:pt modelId="{23BBC2CE-0386-4A55-BB67-62923703D4C7}" type="pres">
      <dgm:prSet presAssocID="{98F16C5B-943E-4102-98E1-F41B412BB0A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DF4D6-76D4-425B-B603-02AAD0FECB69}" type="pres">
      <dgm:prSet presAssocID="{D04AD61B-0B36-421E-B4B3-A3E391EF14DB}" presName="spacer" presStyleCnt="0"/>
      <dgm:spPr/>
    </dgm:pt>
    <dgm:pt modelId="{51E33827-FB2C-4EDB-9D49-DF272B432B40}" type="pres">
      <dgm:prSet presAssocID="{C79ADC7F-F589-482F-8D7A-9423B60C854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9F63-5BF9-4202-94E9-51871F192C25}" type="pres">
      <dgm:prSet presAssocID="{3FC1BF3E-7657-480D-9A8E-72F7D21D6A3C}" presName="spacer" presStyleCnt="0"/>
      <dgm:spPr/>
    </dgm:pt>
    <dgm:pt modelId="{20F39155-F6F4-46AC-9236-F9428561642E}" type="pres">
      <dgm:prSet presAssocID="{431775D2-0543-4BFD-B624-D80F208BBA4D}" presName="parentText" presStyleLbl="node1" presStyleIdx="5" presStyleCnt="7" custLinFactY="4571" custLinFactNeighborX="-6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41553-547F-493B-9587-9F0CB8E0D6B4}" type="pres">
      <dgm:prSet presAssocID="{C2A41FBA-FB83-4C7C-ABFA-0CCCB3E0019E}" presName="spacer" presStyleCnt="0"/>
      <dgm:spPr/>
    </dgm:pt>
    <dgm:pt modelId="{345208C9-E100-4DB9-BE63-AA6D9E8CFCD6}" type="pres">
      <dgm:prSet presAssocID="{9C886579-654F-4247-A518-FAF33958C5F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E7077-35AB-4F9F-B491-932E74DBB335}" srcId="{89BA9625-EDA5-4EE7-AC01-CB220588E90B}" destId="{86FA05AB-D5DA-48C2-901A-83653A7585A5}" srcOrd="0" destOrd="0" parTransId="{CB8F3A81-3FF9-4E98-BEA0-BC23042A6899}" sibTransId="{28B7F172-3FC2-43FC-8C1D-D876B60FF748}"/>
    <dgm:cxn modelId="{BD382FBE-BD27-4D89-A6FA-4359214CCAFA}" srcId="{89BA9625-EDA5-4EE7-AC01-CB220588E90B}" destId="{98F16C5B-943E-4102-98E1-F41B412BB0A0}" srcOrd="3" destOrd="0" parTransId="{71A87282-1B4F-4B4A-A295-7D544577B221}" sibTransId="{D04AD61B-0B36-421E-B4B3-A3E391EF14DB}"/>
    <dgm:cxn modelId="{F861EB0E-760E-4908-A11D-BCC7AA19ED7E}" type="presOf" srcId="{C79ADC7F-F589-482F-8D7A-9423B60C854F}" destId="{51E33827-FB2C-4EDB-9D49-DF272B432B40}" srcOrd="0" destOrd="0" presId="urn:microsoft.com/office/officeart/2005/8/layout/vList2"/>
    <dgm:cxn modelId="{FD425284-2D87-405C-AE8F-E7CCB77A2BD4}" srcId="{89BA9625-EDA5-4EE7-AC01-CB220588E90B}" destId="{C79ADC7F-F589-482F-8D7A-9423B60C854F}" srcOrd="4" destOrd="0" parTransId="{CF6478C9-7FA4-4835-BB7A-505CE8147239}" sibTransId="{3FC1BF3E-7657-480D-9A8E-72F7D21D6A3C}"/>
    <dgm:cxn modelId="{D0602220-DFF6-4718-8521-3D71FFEBDBFF}" srcId="{89BA9625-EDA5-4EE7-AC01-CB220588E90B}" destId="{9C886579-654F-4247-A518-FAF33958C5F8}" srcOrd="6" destOrd="0" parTransId="{BE89EC40-4D55-4FD3-83E0-CB32AC280A58}" sibTransId="{9A7C5D3C-8FAD-4B24-82EA-AF780E5ABDFA}"/>
    <dgm:cxn modelId="{2A913203-D489-413D-90D3-E901A1C09004}" type="presOf" srcId="{431775D2-0543-4BFD-B624-D80F208BBA4D}" destId="{20F39155-F6F4-46AC-9236-F9428561642E}" srcOrd="0" destOrd="0" presId="urn:microsoft.com/office/officeart/2005/8/layout/vList2"/>
    <dgm:cxn modelId="{F88E7FE4-888E-4D82-9E14-F52A5BBB92B0}" type="presOf" srcId="{EC874774-B71A-4651-9C76-016106083C6A}" destId="{B8F1D58D-5D62-4CB4-AE97-FD7BA4303801}" srcOrd="0" destOrd="0" presId="urn:microsoft.com/office/officeart/2005/8/layout/vList2"/>
    <dgm:cxn modelId="{89BE4FD6-5835-4A3D-903D-3ED22F4F6A56}" type="presOf" srcId="{0D0E1A82-ABA2-4C71-A875-4D4ACCF81517}" destId="{E81C7DD3-77EB-4F84-A635-5F52300E403D}" srcOrd="0" destOrd="0" presId="urn:microsoft.com/office/officeart/2005/8/layout/vList2"/>
    <dgm:cxn modelId="{97663AFD-151E-4363-BB67-3D6FA54C2E5B}" type="presOf" srcId="{89BA9625-EDA5-4EE7-AC01-CB220588E90B}" destId="{363A8854-EFFA-4B82-8F1A-F6C6CD5AD87F}" srcOrd="0" destOrd="0" presId="urn:microsoft.com/office/officeart/2005/8/layout/vList2"/>
    <dgm:cxn modelId="{29200C23-7A35-496C-A29A-B35870720201}" srcId="{89BA9625-EDA5-4EE7-AC01-CB220588E90B}" destId="{0D0E1A82-ABA2-4C71-A875-4D4ACCF81517}" srcOrd="2" destOrd="0" parTransId="{5F8E88C6-570E-4560-BBD9-A43534497F8E}" sibTransId="{17C76396-93DF-4575-975C-7F031A3B5DE3}"/>
    <dgm:cxn modelId="{7C92473D-4B13-473B-AD49-843A4F0C970B}" type="presOf" srcId="{9C886579-654F-4247-A518-FAF33958C5F8}" destId="{345208C9-E100-4DB9-BE63-AA6D9E8CFCD6}" srcOrd="0" destOrd="0" presId="urn:microsoft.com/office/officeart/2005/8/layout/vList2"/>
    <dgm:cxn modelId="{01C39FB1-9FAA-4EAA-A045-B1391D0B4B56}" srcId="{89BA9625-EDA5-4EE7-AC01-CB220588E90B}" destId="{431775D2-0543-4BFD-B624-D80F208BBA4D}" srcOrd="5" destOrd="0" parTransId="{507804D7-5E67-4E95-A3AE-267E66F0F1DD}" sibTransId="{C2A41FBA-FB83-4C7C-ABFA-0CCCB3E0019E}"/>
    <dgm:cxn modelId="{7FFCFB72-1153-4B75-9844-02EA1D589D87}" type="presOf" srcId="{98F16C5B-943E-4102-98E1-F41B412BB0A0}" destId="{23BBC2CE-0386-4A55-BB67-62923703D4C7}" srcOrd="0" destOrd="0" presId="urn:microsoft.com/office/officeart/2005/8/layout/vList2"/>
    <dgm:cxn modelId="{95DD5E93-E082-4645-B9FE-8CD5188875AF}" type="presOf" srcId="{86FA05AB-D5DA-48C2-901A-83653A7585A5}" destId="{D7C723A7-B1E1-4EF8-9312-C228D233D38F}" srcOrd="0" destOrd="0" presId="urn:microsoft.com/office/officeart/2005/8/layout/vList2"/>
    <dgm:cxn modelId="{E2254576-6101-414C-8D2B-9BCEDBC24B71}" srcId="{89BA9625-EDA5-4EE7-AC01-CB220588E90B}" destId="{EC874774-B71A-4651-9C76-016106083C6A}" srcOrd="1" destOrd="0" parTransId="{F21B86BF-CC0A-47DD-AAB7-E702CDCDBF97}" sibTransId="{C91C2FD8-8F65-48E9-B315-22A56448233F}"/>
    <dgm:cxn modelId="{7F55FA8A-359D-4FAA-B12A-9AF33C373657}" type="presParOf" srcId="{363A8854-EFFA-4B82-8F1A-F6C6CD5AD87F}" destId="{D7C723A7-B1E1-4EF8-9312-C228D233D38F}" srcOrd="0" destOrd="0" presId="urn:microsoft.com/office/officeart/2005/8/layout/vList2"/>
    <dgm:cxn modelId="{533AED6F-7106-4D87-8EEB-15562C9B52F9}" type="presParOf" srcId="{363A8854-EFFA-4B82-8F1A-F6C6CD5AD87F}" destId="{18531553-0CFF-4D77-B31C-ACBE64C23313}" srcOrd="1" destOrd="0" presId="urn:microsoft.com/office/officeart/2005/8/layout/vList2"/>
    <dgm:cxn modelId="{E4345F6B-1BDF-47D8-9B72-7692768A833B}" type="presParOf" srcId="{363A8854-EFFA-4B82-8F1A-F6C6CD5AD87F}" destId="{B8F1D58D-5D62-4CB4-AE97-FD7BA4303801}" srcOrd="2" destOrd="0" presId="urn:microsoft.com/office/officeart/2005/8/layout/vList2"/>
    <dgm:cxn modelId="{031DF95D-A192-4429-877F-9A8A9819933C}" type="presParOf" srcId="{363A8854-EFFA-4B82-8F1A-F6C6CD5AD87F}" destId="{C455D408-B1DC-4EA1-A810-86B5A2422227}" srcOrd="3" destOrd="0" presId="urn:microsoft.com/office/officeart/2005/8/layout/vList2"/>
    <dgm:cxn modelId="{A9ED5B60-8E27-4326-B2AF-ADDB8F0C3BAE}" type="presParOf" srcId="{363A8854-EFFA-4B82-8F1A-F6C6CD5AD87F}" destId="{E81C7DD3-77EB-4F84-A635-5F52300E403D}" srcOrd="4" destOrd="0" presId="urn:microsoft.com/office/officeart/2005/8/layout/vList2"/>
    <dgm:cxn modelId="{EB881F43-43BF-466F-A806-B93BF351BFCC}" type="presParOf" srcId="{363A8854-EFFA-4B82-8F1A-F6C6CD5AD87F}" destId="{8CD4E0C6-093B-4EF6-B95C-7CAAD0A0190B}" srcOrd="5" destOrd="0" presId="urn:microsoft.com/office/officeart/2005/8/layout/vList2"/>
    <dgm:cxn modelId="{687106A8-1430-4879-9F7C-B12D40D72D41}" type="presParOf" srcId="{363A8854-EFFA-4B82-8F1A-F6C6CD5AD87F}" destId="{23BBC2CE-0386-4A55-BB67-62923703D4C7}" srcOrd="6" destOrd="0" presId="urn:microsoft.com/office/officeart/2005/8/layout/vList2"/>
    <dgm:cxn modelId="{F79C88F5-692C-439D-8B5C-A4A4F8C5F85E}" type="presParOf" srcId="{363A8854-EFFA-4B82-8F1A-F6C6CD5AD87F}" destId="{FFEDF4D6-76D4-425B-B603-02AAD0FECB69}" srcOrd="7" destOrd="0" presId="urn:microsoft.com/office/officeart/2005/8/layout/vList2"/>
    <dgm:cxn modelId="{3823D90C-B4E1-46F0-8FF6-624291D257F7}" type="presParOf" srcId="{363A8854-EFFA-4B82-8F1A-F6C6CD5AD87F}" destId="{51E33827-FB2C-4EDB-9D49-DF272B432B40}" srcOrd="8" destOrd="0" presId="urn:microsoft.com/office/officeart/2005/8/layout/vList2"/>
    <dgm:cxn modelId="{1F8DBDE7-0A3C-46E8-964E-F02F31F3E0B4}" type="presParOf" srcId="{363A8854-EFFA-4B82-8F1A-F6C6CD5AD87F}" destId="{97269F63-5BF9-4202-94E9-51871F192C25}" srcOrd="9" destOrd="0" presId="urn:microsoft.com/office/officeart/2005/8/layout/vList2"/>
    <dgm:cxn modelId="{4AD1D096-09AC-40D9-B2AE-1F8875A427CC}" type="presParOf" srcId="{363A8854-EFFA-4B82-8F1A-F6C6CD5AD87F}" destId="{20F39155-F6F4-46AC-9236-F9428561642E}" srcOrd="10" destOrd="0" presId="urn:microsoft.com/office/officeart/2005/8/layout/vList2"/>
    <dgm:cxn modelId="{3EC97EB4-08D0-45DB-9FB2-1F7245C9513A}" type="presParOf" srcId="{363A8854-EFFA-4B82-8F1A-F6C6CD5AD87F}" destId="{A9141553-547F-493B-9587-9F0CB8E0D6B4}" srcOrd="11" destOrd="0" presId="urn:microsoft.com/office/officeart/2005/8/layout/vList2"/>
    <dgm:cxn modelId="{D1CBC03C-FA6A-427A-AAFB-56BDE2579C93}" type="presParOf" srcId="{363A8854-EFFA-4B82-8F1A-F6C6CD5AD87F}" destId="{345208C9-E100-4DB9-BE63-AA6D9E8CFCD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723A7-B1E1-4EF8-9312-C228D233D38F}">
      <dsp:nvSpPr>
        <dsp:cNvPr id="0" name=""/>
        <dsp:cNvSpPr/>
      </dsp:nvSpPr>
      <dsp:spPr>
        <a:xfrm>
          <a:off x="0" y="1267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1 группа: от 0 до 3 лет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24430"/>
        <a:ext cx="4419577" cy="428163"/>
      </dsp:txXfrm>
    </dsp:sp>
    <dsp:sp modelId="{B8F1D58D-5D62-4CB4-AE97-FD7BA4303801}">
      <dsp:nvSpPr>
        <dsp:cNvPr id="0" name=""/>
        <dsp:cNvSpPr/>
      </dsp:nvSpPr>
      <dsp:spPr>
        <a:xfrm>
          <a:off x="0" y="472397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2 группа: от 4 до 10 лет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495560"/>
        <a:ext cx="4419577" cy="428163"/>
      </dsp:txXfrm>
    </dsp:sp>
    <dsp:sp modelId="{E81C7DD3-77EB-4F84-A635-5F52300E403D}">
      <dsp:nvSpPr>
        <dsp:cNvPr id="0" name=""/>
        <dsp:cNvSpPr/>
      </dsp:nvSpPr>
      <dsp:spPr>
        <a:xfrm>
          <a:off x="0" y="970384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3 группа: от 11 до 15 лет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993547"/>
        <a:ext cx="4419577" cy="428163"/>
      </dsp:txXfrm>
    </dsp:sp>
    <dsp:sp modelId="{23BBC2CE-0386-4A55-BB67-62923703D4C7}">
      <dsp:nvSpPr>
        <dsp:cNvPr id="0" name=""/>
        <dsp:cNvSpPr/>
      </dsp:nvSpPr>
      <dsp:spPr>
        <a:xfrm>
          <a:off x="0" y="1454943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4 группа: от 16 до 25 лет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1478106"/>
        <a:ext cx="4419577" cy="428163"/>
      </dsp:txXfrm>
    </dsp:sp>
    <dsp:sp modelId="{51E33827-FB2C-4EDB-9D49-DF272B432B40}">
      <dsp:nvSpPr>
        <dsp:cNvPr id="0" name=""/>
        <dsp:cNvSpPr/>
      </dsp:nvSpPr>
      <dsp:spPr>
        <a:xfrm>
          <a:off x="0" y="1939501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5 группа: от 26 до 55 лет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1962664"/>
        <a:ext cx="4419577" cy="428163"/>
      </dsp:txXfrm>
    </dsp:sp>
    <dsp:sp modelId="{20F39155-F6F4-46AC-9236-F9428561642E}">
      <dsp:nvSpPr>
        <dsp:cNvPr id="0" name=""/>
        <dsp:cNvSpPr/>
      </dsp:nvSpPr>
      <dsp:spPr>
        <a:xfrm>
          <a:off x="0" y="2455817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6 группа: от 56 до 75 лет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2478980"/>
        <a:ext cx="4419577" cy="428163"/>
      </dsp:txXfrm>
    </dsp:sp>
    <dsp:sp modelId="{345208C9-E100-4DB9-BE63-AA6D9E8CFCD6}">
      <dsp:nvSpPr>
        <dsp:cNvPr id="0" name=""/>
        <dsp:cNvSpPr/>
      </dsp:nvSpPr>
      <dsp:spPr>
        <a:xfrm>
          <a:off x="0" y="2908618"/>
          <a:ext cx="4465903" cy="4744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10000"/>
                </a:schemeClr>
              </a:solidFill>
            </a:rPr>
            <a:t>7 группа: от 76 до 91 года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163" y="2931781"/>
        <a:ext cx="4419577" cy="42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41EB22-F7CE-4476-900B-35A1C742874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951AAA-730A-4C45-A650-89EF49F13B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721" y="1293289"/>
            <a:ext cx="7772400" cy="2135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Тема: Возрастные изменения кровеносных сосудов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бедренно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-полового нерва поясничного сплетения человека.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6152" y="585402"/>
            <a:ext cx="5046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ВПО СГМУ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Кафедра  анатомии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6921" y="40050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тудентки 1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курса 101 группы</a:t>
            </a: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педиатрического факультета</a:t>
            </a: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Голицына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А.В., Борисова Н. В.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 ,КМН, доцент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Копьева Валентина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Михайловна,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преп. Вишневская Клара Николаевна.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559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3.Возрастные изменение площади просвета сосудов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бедренно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-полового нерва человека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7056783" cy="4304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6135524"/>
            <a:ext cx="209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Возрастные группы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 rot="16200000">
                <a:off x="684507" y="3501443"/>
                <a:ext cx="7809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мкм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84507" y="3501443"/>
                <a:ext cx="78091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9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80720" cy="46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6696743" cy="42707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766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4.Возрастные изменения артерио-венозного индекса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бедренно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-полового нерва человека: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1114" y="5884656"/>
            <a:ext cx="209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Возрастные группы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854741" y="3429000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мкм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46186" cy="5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5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Вывод: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91463"/>
              </p:ext>
            </p:extLst>
          </p:nvPr>
        </p:nvGraphicFramePr>
        <p:xfrm>
          <a:off x="457200" y="1397000"/>
          <a:ext cx="8147250" cy="355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875">
                  <a:extLst>
                    <a:ext uri="{9D8B030D-6E8A-4147-A177-3AD203B41FA5}">
                      <a16:colId xmlns:a16="http://schemas.microsoft.com/office/drawing/2014/main" xmlns="" val="3915105035"/>
                    </a:ext>
                  </a:extLst>
                </a:gridCol>
                <a:gridCol w="1357875">
                  <a:extLst>
                    <a:ext uri="{9D8B030D-6E8A-4147-A177-3AD203B41FA5}">
                      <a16:colId xmlns:a16="http://schemas.microsoft.com/office/drawing/2014/main" xmlns="" val="849283062"/>
                    </a:ext>
                  </a:extLst>
                </a:gridCol>
                <a:gridCol w="1357875">
                  <a:extLst>
                    <a:ext uri="{9D8B030D-6E8A-4147-A177-3AD203B41FA5}">
                      <a16:colId xmlns:a16="http://schemas.microsoft.com/office/drawing/2014/main" xmlns="" val="28220690"/>
                    </a:ext>
                  </a:extLst>
                </a:gridCol>
                <a:gridCol w="1357875">
                  <a:extLst>
                    <a:ext uri="{9D8B030D-6E8A-4147-A177-3AD203B41FA5}">
                      <a16:colId xmlns:a16="http://schemas.microsoft.com/office/drawing/2014/main" xmlns="" val="3282206037"/>
                    </a:ext>
                  </a:extLst>
                </a:gridCol>
                <a:gridCol w="1357875">
                  <a:extLst>
                    <a:ext uri="{9D8B030D-6E8A-4147-A177-3AD203B41FA5}">
                      <a16:colId xmlns:a16="http://schemas.microsoft.com/office/drawing/2014/main" xmlns="" val="1944861325"/>
                    </a:ext>
                  </a:extLst>
                </a:gridCol>
                <a:gridCol w="1357875">
                  <a:extLst>
                    <a:ext uri="{9D8B030D-6E8A-4147-A177-3AD203B41FA5}">
                      <a16:colId xmlns:a16="http://schemas.microsoft.com/office/drawing/2014/main" xmlns="" val="3128004337"/>
                    </a:ext>
                  </a:extLst>
                </a:gridCol>
              </a:tblGrid>
              <a:tr h="724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Толщина</a:t>
                      </a:r>
                      <a:r>
                        <a:rPr lang="ru-RU" baseline="0" dirty="0" smtClean="0"/>
                        <a:t> сосудистой стенки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Диаметр сосудов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Просвет вен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Артерио-венозный индекс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оболочка стенки сосудов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935466"/>
                  </a:ext>
                </a:extLst>
              </a:tr>
              <a:tr h="7240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Детский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возраст 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278265"/>
                  </a:ext>
                </a:extLst>
              </a:tr>
              <a:tr h="7240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Зрелый возраст 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1525"/>
                  </a:ext>
                </a:extLst>
              </a:tr>
              <a:tr h="7240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Пожилой и старческий возраст 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3048291"/>
                  </a:ext>
                </a:extLst>
              </a:tr>
            </a:tbl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2339752" y="2678847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343969" y="3429000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348161" y="4227443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3635896" y="2678847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491880" y="3537012"/>
            <a:ext cx="576064" cy="288032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683568" y="5768967"/>
            <a:ext cx="504056" cy="252321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635896" y="4227443"/>
            <a:ext cx="288032" cy="569709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27582" y="6273023"/>
            <a:ext cx="225178" cy="46834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5084440" y="4227443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5095478" y="3429000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096991" y="2678847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6405686" y="4227443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6405686" y="3449603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6405686" y="2668528"/>
            <a:ext cx="288032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7866781" y="2678847"/>
            <a:ext cx="144016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866781" y="3449603"/>
            <a:ext cx="233611" cy="483453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7841629" y="4227443"/>
            <a:ext cx="330771" cy="50405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835899" y="5097421"/>
            <a:ext cx="225177" cy="398166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11480" y="5183978"/>
            <a:ext cx="132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Утолщение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11480" y="5701198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Стабилизация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11480" y="6299221"/>
            <a:ext cx="11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Сужение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2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8" grpId="0" animBg="1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Спасибо за внимание !</a:t>
            </a:r>
            <a:endParaRPr lang="ru-RU" sz="5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306" y="860624"/>
            <a:ext cx="3096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448" y="1789621"/>
            <a:ext cx="8200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                              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Цели:                   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Определение возрастных изменений в кровеносных сосудах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бедренно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-полового  нерва поясничного сплетения человека.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  Задачи 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Изучить строение стенок и просвета артерий и вен у людей разных возрастных групп .</a:t>
            </a:r>
          </a:p>
          <a:p>
            <a:pPr marL="285750" indent="-285750" algn="just">
              <a:buFontTx/>
              <a:buChar char="-"/>
            </a:pP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3563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Методика: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551" y="868654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Изучено 72 препарата 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бедренно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-полового нерва поясничного сплетения человека, взятых от трупов людей обоего пола в возрасте от новорожденного до 91 года, с причинами смерти, не связанными с патологией нервной системы и подвергшихся вскрытия.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204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7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003" y="188640"/>
            <a:ext cx="6944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Классификация возрастных групп: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                           (В.К. Семеновой )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8680582"/>
              </p:ext>
            </p:extLst>
          </p:nvPr>
        </p:nvGraphicFramePr>
        <p:xfrm>
          <a:off x="200335" y="1628800"/>
          <a:ext cx="4465903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7716"/>
            <a:ext cx="3495243" cy="53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2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1036" y="435445"/>
            <a:ext cx="533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Результаты исследования: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360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1.Динамика возрастных изменений толщины сосудистой стенки артериальных и венозных сосудов: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85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53148" y="6405578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Возрастные группы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 flipH="1">
            <a:off x="702783" y="3744287"/>
            <a:ext cx="1078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мкм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37731"/>
            <a:ext cx="6854965" cy="403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2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441724" cy="4752528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672254" y="3861048"/>
            <a:ext cx="1944216" cy="1584176"/>
          </a:xfrm>
          <a:prstGeom prst="line">
            <a:avLst/>
          </a:prstGeom>
          <a:ln w="381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0974" y="3870231"/>
            <a:ext cx="1538523" cy="126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2.Возрастные изменения толщины мышечной оболочки сосудов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бедренно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-полового нерва человека: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17" y="1700808"/>
            <a:ext cx="681702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6047979"/>
            <a:ext cx="1879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Возрастные группы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1269966" y="3410654"/>
            <a:ext cx="558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мкм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403858" cy="4708525"/>
          </a:xfrm>
        </p:spPr>
      </p:pic>
    </p:spTree>
    <p:extLst>
      <p:ext uri="{BB962C8B-B14F-4D97-AF65-F5344CB8AC3E}">
        <p14:creationId xmlns:p14="http://schemas.microsoft.com/office/powerpoint/2010/main" val="30328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FFFF"/>
      </a:dk1>
      <a:lt1>
        <a:sysClr val="window" lastClr="FFFFFF"/>
      </a:lt1>
      <a:dk2>
        <a:srgbClr val="60B5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284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Тема: Возрастные изменения кровеносных сосудов бедренно-полового нерва поясничного сплетения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    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Возрастные изменения кровеносных сосудов бедренно-полового нерва поясничного сплетения человека.</dc:title>
  <dc:creator>HPG6</dc:creator>
  <cp:lastModifiedBy>HPG6</cp:lastModifiedBy>
  <cp:revision>43</cp:revision>
  <dcterms:created xsi:type="dcterms:W3CDTF">2018-04-14T11:24:36Z</dcterms:created>
  <dcterms:modified xsi:type="dcterms:W3CDTF">2018-04-25T17:14:25Z</dcterms:modified>
</cp:coreProperties>
</file>