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42873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Тема</a:t>
            </a:r>
            <a:r>
              <a:rPr lang="en-US" sz="4800" b="1" dirty="0" smtClean="0"/>
              <a:t>:</a:t>
            </a:r>
            <a:r>
              <a:rPr lang="ru-RU" sz="4800" b="1" dirty="0" smtClean="0"/>
              <a:t> История развития зуботехнического дела. 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4500570"/>
            <a:ext cx="578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                   Студент  1 курса</a:t>
            </a:r>
          </a:p>
          <a:p>
            <a:r>
              <a:rPr lang="ru-RU" dirty="0" smtClean="0"/>
              <a:t>                    Стоматологического факультета</a:t>
            </a:r>
          </a:p>
          <a:p>
            <a:r>
              <a:rPr lang="ru-RU" dirty="0" smtClean="0"/>
              <a:t>                    Сидоренков Даниил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2" y="5711627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Кафедра </a:t>
            </a:r>
            <a:r>
              <a:rPr lang="en-US" dirty="0" smtClean="0"/>
              <a:t>:</a:t>
            </a:r>
            <a:r>
              <a:rPr lang="ru-RU" dirty="0" smtClean="0"/>
              <a:t> Анатомии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598862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</a:t>
            </a:r>
            <a:r>
              <a:rPr lang="en-US" dirty="0" smtClean="0"/>
              <a:t>: </a:t>
            </a:r>
            <a:r>
              <a:rPr lang="ru-RU" dirty="0" smtClean="0"/>
              <a:t>Степанов </a:t>
            </a:r>
            <a:r>
              <a:rPr lang="ru-RU" dirty="0" smtClean="0"/>
              <a:t>Сергей Петрович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ceptdental.ru/wp-content/uploads/2017/04/protezy_z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3357586" cy="257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214546" y="21429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Зубные протезы</a:t>
            </a:r>
            <a:endParaRPr lang="ru-RU" sz="5400" b="1" dirty="0"/>
          </a:p>
        </p:txBody>
      </p:sp>
      <p:pic>
        <p:nvPicPr>
          <p:cNvPr id="1028" name="Picture 4" descr="http://mnogozubov.ru/wp-content/uploads/2013/09/%D0%BF%D1%80%D0%B8%D1%81%D0%BE%D1%81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357586" cy="257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https://xn--24-6kca3cg9c.xn--p1ai/assets/images/products/328/polnyij-semnyi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857628"/>
            <a:ext cx="3857652" cy="25653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Зубные протезы применяются с древних времён. Впервые древний зубной протез был найден Ренаном при раскопках финского города </a:t>
            </a:r>
            <a:r>
              <a:rPr lang="ru-RU" dirty="0" err="1" smtClean="0"/>
              <a:t>Сидона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 descr="http://ortostom.net/sites/default/files/field/image/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3286148" cy="2384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436" name="Picture 4" descr="https://bookz.ru/authors/igor_-zimin/iz-istor_161/i_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918885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14282" y="3282735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Древние зубные протезы также были найдены в гробницах этрусков, живших на территории Италии в 9-6 веке до нашей эры.</a:t>
            </a:r>
            <a:endParaRPr lang="ru-RU" dirty="0"/>
          </a:p>
        </p:txBody>
      </p:sp>
      <p:pic>
        <p:nvPicPr>
          <p:cNvPr id="18438" name="Picture 6" descr="https://im0-tub-ru.yandex.net/i?id=87cd86764d9f5b99417437c72853201a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3643338" cy="2567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214282" y="442913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Древние протезы изготавливались из</a:t>
            </a:r>
            <a:r>
              <a:rPr lang="en-US" dirty="0" smtClean="0"/>
              <a:t>:</a:t>
            </a:r>
          </a:p>
          <a:p>
            <a:pPr marL="342900" indent="-342900">
              <a:buAutoNum type="arabicParenR"/>
            </a:pPr>
            <a:r>
              <a:rPr lang="ru-RU" dirty="0" smtClean="0"/>
              <a:t>Слоновой кости</a:t>
            </a:r>
          </a:p>
          <a:p>
            <a:pPr marL="342900" indent="-342900">
              <a:buAutoNum type="arabicParenR"/>
            </a:pPr>
            <a:r>
              <a:rPr lang="ru-RU" dirty="0" smtClean="0"/>
              <a:t>Костей крупного рогатого скота</a:t>
            </a:r>
          </a:p>
          <a:p>
            <a:pPr marL="342900" indent="-342900">
              <a:buAutoNum type="arabicParenR"/>
            </a:pPr>
            <a:r>
              <a:rPr lang="ru-RU" dirty="0" smtClean="0"/>
              <a:t>Пользовались так же человеческими зубами или зубами животных.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1.repo.aif.ru/1/4e/241480/6fbc3f1925f2c0d2d778a2615d4f7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6430"/>
            <a:ext cx="2857520" cy="29468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307181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Французский хирург </a:t>
            </a:r>
          </a:p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34542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Зубной врач    </a:t>
            </a:r>
          </a:p>
          <a:p>
            <a:r>
              <a:rPr lang="ru-RU" dirty="0" smtClean="0"/>
              <a:t>               Пьер </a:t>
            </a:r>
            <a:r>
              <a:rPr lang="ru-RU" dirty="0" err="1" smtClean="0"/>
              <a:t>Фошар</a:t>
            </a:r>
            <a:endParaRPr lang="ru-RU" dirty="0"/>
          </a:p>
        </p:txBody>
      </p:sp>
      <p:pic>
        <p:nvPicPr>
          <p:cNvPr id="19460" name="Picture 4" descr="http://900igr.net/up/datas/162299/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3500462" cy="26253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642918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Пьер </a:t>
            </a:r>
            <a:r>
              <a:rPr lang="ru-RU" dirty="0" err="1" smtClean="0"/>
              <a:t>Фошар</a:t>
            </a:r>
            <a:r>
              <a:rPr lang="ru-RU" dirty="0" smtClean="0"/>
              <a:t> усовершенствовал  нёбный обтуратор А.Паре для закрытия дефектов нёба и использования его для укрепления протеза верхней челюсти при полном отсутствии зубов.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291752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Амбруаз</a:t>
            </a:r>
            <a:r>
              <a:rPr lang="ru-RU" dirty="0" smtClean="0"/>
              <a:t> Паре был первым хирургом при дворе королей П.Франциска </a:t>
            </a:r>
            <a:r>
              <a:rPr lang="en-US" dirty="0" smtClean="0"/>
              <a:t>II , </a:t>
            </a:r>
            <a:r>
              <a:rPr lang="ru-RU" dirty="0" smtClean="0"/>
              <a:t>Карла </a:t>
            </a:r>
            <a:r>
              <a:rPr lang="en-US" dirty="0" smtClean="0"/>
              <a:t>IX , </a:t>
            </a:r>
            <a:r>
              <a:rPr lang="ru-RU" dirty="0" smtClean="0"/>
              <a:t>Генриха </a:t>
            </a:r>
            <a:r>
              <a:rPr lang="en-US" dirty="0" smtClean="0"/>
              <a:t>III.</a:t>
            </a:r>
            <a:endParaRPr lang="ru-RU" dirty="0"/>
          </a:p>
        </p:txBody>
      </p:sp>
      <p:pic>
        <p:nvPicPr>
          <p:cNvPr id="19464" name="Picture 8" descr="http://ortostom.net/sites/default/files/field/image/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384" y="2071678"/>
            <a:ext cx="2528104" cy="2100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6" name="Picture 10" descr="http://ortostom.net/sites/default/files/field/image/3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143248"/>
            <a:ext cx="3753952" cy="21158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Стандартизация искусственных зубов , изготовленных из фарфора , и вулканизация протезов из каучука сыграли важную роль в усовершенствовании зубных протезов и их массового применения.</a:t>
            </a:r>
            <a:endParaRPr lang="ru-RU" dirty="0"/>
          </a:p>
        </p:txBody>
      </p:sp>
      <p:pic>
        <p:nvPicPr>
          <p:cNvPr id="1026" name="Picture 2" descr="http://zubovv.ru/wp-content/uploads/2017/10/Farforovye-koronk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63939"/>
            <a:ext cx="3500462" cy="2193623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</p:spPr>
      </p:pic>
      <p:pic>
        <p:nvPicPr>
          <p:cNvPr id="1029" name="Picture 5" descr="C:\Users\Admin\Desktop\slide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383383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1" name="Picture 7" descr="https://doctorspiller.com/wp-content/uploads/Miscellaneous/Ss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429000"/>
            <a:ext cx="2786082" cy="20158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541712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Нержавеющая сталь ЭЯ1-Т для элитных зубов – ЭН-95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91718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Устойчивость коррозии обеспечивается введением хрома и никеля в сплав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571876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1932 год – новый, улучшенный состав (серебро, медь, никель, бериллий, марганец, цинк, магний, кадмий) без содержания золота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2339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Акриловые        </a:t>
            </a:r>
          </a:p>
          <a:p>
            <a:r>
              <a:rPr lang="ru-RU" sz="3600" b="1" dirty="0" smtClean="0"/>
              <a:t>                       Пластмассы</a:t>
            </a:r>
            <a:endParaRPr lang="ru-RU" dirty="0"/>
          </a:p>
        </p:txBody>
      </p:sp>
      <p:pic>
        <p:nvPicPr>
          <p:cNvPr id="18436" name="Picture 4" descr="https://dentart.nethouse.ru/static/img/0000/0006/8112/68112407.fo41xp1um8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3"/>
            <a:ext cx="4185425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437" name="Picture 5" descr="C:\Users\Admin\Desktop\moskva-farforovye_massy_3471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3530785" cy="2478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8" name="TextBox 7"/>
          <p:cNvSpPr txBox="1"/>
          <p:nvPr/>
        </p:nvSpPr>
        <p:spPr>
          <a:xfrm>
            <a:off x="1214414" y="455986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Фарфоровая масса ФЛ-1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07207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Обладает высокими физико-химическими свойствами, что даёт возможность шире внедрять отечественный фарфор в зубное протезирование.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354041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Полиметилметакрилат ( пластмасса АКР-7)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000108"/>
            <a:ext cx="7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308994"/>
            <a:ext cx="578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                   Студент  1 курса</a:t>
            </a:r>
          </a:p>
          <a:p>
            <a:r>
              <a:rPr lang="ru-RU" dirty="0" smtClean="0"/>
              <a:t>                    Стоматологического факультета</a:t>
            </a:r>
          </a:p>
          <a:p>
            <a:r>
              <a:rPr lang="ru-RU" dirty="0" smtClean="0"/>
              <a:t>                    Сидоренков Даниил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07207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Кафедра </a:t>
            </a:r>
            <a:r>
              <a:rPr lang="en-US" dirty="0" smtClean="0"/>
              <a:t>:</a:t>
            </a:r>
            <a:r>
              <a:rPr lang="ru-RU" dirty="0" smtClean="0"/>
              <a:t> Анатомии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555999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</a:t>
            </a:r>
            <a:r>
              <a:rPr lang="en-US" dirty="0" smtClean="0"/>
              <a:t>: </a:t>
            </a:r>
            <a:r>
              <a:rPr lang="ru-RU" dirty="0" smtClean="0"/>
              <a:t>Степанов </a:t>
            </a:r>
            <a:r>
              <a:rPr lang="ru-RU" dirty="0" smtClean="0"/>
              <a:t>Сергей Петрович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522</TotalTime>
  <Words>262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2018-04-02T17:46:48Z</dcterms:created>
  <dcterms:modified xsi:type="dcterms:W3CDTF">2018-04-24T21:46:08Z</dcterms:modified>
</cp:coreProperties>
</file>