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69" r:id="rId4"/>
    <p:sldId id="270" r:id="rId5"/>
    <p:sldId id="259" r:id="rId6"/>
    <p:sldId id="271" r:id="rId7"/>
    <p:sldId id="272" r:id="rId8"/>
    <p:sldId id="273" r:id="rId9"/>
    <p:sldId id="274" r:id="rId10"/>
    <p:sldId id="275" r:id="rId11"/>
    <p:sldId id="267" r:id="rId12"/>
    <p:sldId id="276" r:id="rId13"/>
    <p:sldId id="277" r:id="rId14"/>
    <p:sldId id="266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E64626-3C65-47D5-814A-C11941893F2C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2E7303-C86B-4431-B965-942AD29ECB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908720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Морфология надпочечников на гистологическом уровне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1821" y="4365104"/>
            <a:ext cx="5712179" cy="1524000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Выполнила студентка 1 курса лечебного факультета, 112 группы</a:t>
            </a:r>
          </a:p>
          <a:p>
            <a:r>
              <a:rPr lang="ru-RU" dirty="0" err="1" smtClean="0"/>
              <a:t>Мануковская</a:t>
            </a:r>
            <a:r>
              <a:rPr lang="ru-RU" dirty="0" smtClean="0"/>
              <a:t> Екатерина Максимовна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879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10" y="1"/>
            <a:ext cx="9302750" cy="691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38163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5111986" y="3861048"/>
            <a:ext cx="237626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783811">
            <a:off x="5688945" y="3770151"/>
            <a:ext cx="17698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Сетчатый слой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8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Гистология мозгового вещества надпочечников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5546"/>
            <a:ext cx="7344816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370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11113"/>
            <a:ext cx="93027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-1971600"/>
            <a:ext cx="77152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809" y="6021288"/>
            <a:ext cx="88864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Указкой обозначен центр мозгового вещества коры надпочечника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4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11113"/>
            <a:ext cx="93027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79"/>
            <a:ext cx="422484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20255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Мозговое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вещество (М) надпочечника сформировано из округлых, полигональных или цилиндрических хромаффинных клеток (ХК), находящихся в тесном контакте с капиллярами. 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 «хромаффинный» объясняется способностью катехоламинов (адреналина и норадреналина) окисляться и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полимеризоваться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присутствии водных растворов солей металлов (бихромата калия, хлорида железа) или других окисляющих агентов в коричневое, подобное меланину, соединение —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адренохром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4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Вывод: клеточное строение коркового и мозгового вещества коры надпочечников имеет различное происхождение, строение и физиологическое назначение, однако </a:t>
            </a:r>
            <a:r>
              <a:rPr lang="ru-RU" dirty="0"/>
              <a:t>объединенные в процессе эволюции в единый орган, </a:t>
            </a:r>
            <a:r>
              <a:rPr lang="ru-RU" smtClean="0"/>
              <a:t>оба слоя обладают </a:t>
            </a:r>
            <a:r>
              <a:rPr lang="ru-RU" dirty="0"/>
              <a:t>общей тонкой фиброзной капсулой и </a:t>
            </a:r>
            <a:r>
              <a:rPr lang="ru-RU"/>
              <a:t>общим </a:t>
            </a:r>
            <a:r>
              <a:rPr lang="ru-RU" smtClean="0"/>
              <a:t>кровоснабжением.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6"/>
          <a:stretch/>
        </p:blipFill>
        <p:spPr bwMode="auto">
          <a:xfrm>
            <a:off x="3491880" y="1484784"/>
            <a:ext cx="5256584" cy="485599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36953" r="39590" b="9692"/>
          <a:stretch/>
        </p:blipFill>
        <p:spPr bwMode="auto">
          <a:xfrm>
            <a:off x="1115616" y="2276872"/>
            <a:ext cx="1777042" cy="270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8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Цель: изучить строение коры надпочечников на микроскопическом и ультрамикроскопическом уровнях.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Задачи: определить сходства и различия клеток данной железы по морфологическим и функциональным особенностям.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96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Гистология коркового </a:t>
            </a:r>
            <a:r>
              <a:rPr lang="ru-RU" dirty="0"/>
              <a:t>вещества </a:t>
            </a:r>
            <a:r>
              <a:rPr lang="ru-RU" dirty="0" smtClean="0"/>
              <a:t>надпочечников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0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11" y="0"/>
            <a:ext cx="9292907" cy="68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2785" r="20183" b="20094"/>
          <a:stretch/>
        </p:blipFill>
        <p:spPr bwMode="auto">
          <a:xfrm>
            <a:off x="5030688" y="-320958"/>
            <a:ext cx="3816424" cy="421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12424" r="18538" b="28728"/>
          <a:stretch/>
        </p:blipFill>
        <p:spPr bwMode="auto">
          <a:xfrm>
            <a:off x="-69733" y="2497451"/>
            <a:ext cx="3856810" cy="43041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240" y="0"/>
            <a:ext cx="4635152" cy="141870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Препарат коркового вещества надпочечника кошки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Окраска: окисленный гематоксилин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08525" y="683427"/>
            <a:ext cx="35128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1719975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2704" y="1321023"/>
            <a:ext cx="3626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2а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4534" y="1786726"/>
            <a:ext cx="3722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2б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54151" y="2979761"/>
            <a:ext cx="3626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2в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38547" y="3305889"/>
            <a:ext cx="2760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5986" y="4365104"/>
            <a:ext cx="435343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– соединительнотканная капсула;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– корковое вещество надпочечника: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2а – клубочковая зона,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2б – пучковая зона,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2в – сетчатая зона,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– мозговое вещество надпочечника.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875"/>
            <a:ext cx="929798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" y="260648"/>
            <a:ext cx="4268382" cy="433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54934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509120"/>
            <a:ext cx="67767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Указкой обозначены клетки клубочковой зоны коркового вещества коры надпочечника. 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17463"/>
            <a:ext cx="93027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94"/>
            <a:ext cx="4824709" cy="667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авая фигурная скобка 4"/>
          <p:cNvSpPr/>
          <p:nvPr/>
        </p:nvSpPr>
        <p:spPr>
          <a:xfrm>
            <a:off x="4824710" y="2204864"/>
            <a:ext cx="611386" cy="2736304"/>
          </a:xfrm>
          <a:prstGeom prst="rightBrace">
            <a:avLst>
              <a:gd name="adj1" fmla="val 20321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0" y="131518"/>
            <a:ext cx="622300" cy="207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0" y="4941167"/>
            <a:ext cx="622300" cy="182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8144" y="3311406"/>
            <a:ext cx="23885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Пучковая зона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0442" y="906581"/>
            <a:ext cx="29239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Клубочковая зона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1217" y="5593318"/>
            <a:ext cx="2298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Сетчатая зона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954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-17463"/>
            <a:ext cx="93027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38163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79029"/>
            <a:ext cx="56963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Указка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показывет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пучковую зону 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22262"/>
            <a:ext cx="2754306" cy="36724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593</TotalTime>
  <Words>235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Обычная</vt:lpstr>
      <vt:lpstr>Морфология надпочечников на гистологическом уровне</vt:lpstr>
      <vt:lpstr>Презентация PowerPoint</vt:lpstr>
      <vt:lpstr>Презентация PowerPoint</vt:lpstr>
      <vt:lpstr>Презентация PowerPoint</vt:lpstr>
      <vt:lpstr>Гистология коркового вещества надпочечников</vt:lpstr>
      <vt:lpstr>Препарат коркового вещества надпочечника кошки Окраска: окисленный гематоксилин</vt:lpstr>
      <vt:lpstr>Презентация PowerPoint</vt:lpstr>
      <vt:lpstr>Презентация PowerPoint</vt:lpstr>
      <vt:lpstr>Презентация PowerPoint</vt:lpstr>
      <vt:lpstr>Презентация PowerPoint</vt:lpstr>
      <vt:lpstr>Гистология мозгового вещества надпочечников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Морфология надпочечников на гистологическом уровне</dc:title>
  <dc:creator>Гоша</dc:creator>
  <cp:lastModifiedBy>Гоша</cp:lastModifiedBy>
  <cp:revision>40</cp:revision>
  <dcterms:created xsi:type="dcterms:W3CDTF">2018-03-18T17:59:08Z</dcterms:created>
  <dcterms:modified xsi:type="dcterms:W3CDTF">2018-04-24T17:44:37Z</dcterms:modified>
</cp:coreProperties>
</file>