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311" autoAdjust="0"/>
    <p:restoredTop sz="97989" autoAdjust="0"/>
  </p:normalViewPr>
  <p:slideViewPr>
    <p:cSldViewPr>
      <p:cViewPr varScale="1">
        <p:scale>
          <a:sx n="72" d="100"/>
          <a:sy n="72" d="100"/>
        </p:scale>
        <p:origin x="-127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 конф. Смоленской\1. Госпиталь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14807"/>
            <a:ext cx="11144573" cy="697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25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654">
        <p:fade/>
      </p:transition>
    </mc:Choice>
    <mc:Fallback xmlns="">
      <p:transition spd="med" advTm="116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Фото конф. Смоленской\17.  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896" y="-315416"/>
            <a:ext cx="6035255" cy="8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Фото конф. Смоленской\18.  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40" y="-315416"/>
            <a:ext cx="7404452" cy="73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96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Фото конф. Смоленской\19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878" y="-459432"/>
            <a:ext cx="10265141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9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Фото конф. Смоленской\20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160" y="-531440"/>
            <a:ext cx="6631300" cy="881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Фото конф. Смоленской\21.  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38" y="-530962"/>
            <a:ext cx="7565466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7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Фото конф. Смоленской\22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45" y="-654688"/>
            <a:ext cx="5384499" cy="787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dmin\Desktop\Фото конф. Смоленской\23.  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654689"/>
            <a:ext cx="5616624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91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Фото конф. Смоленской\24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0928" y="-99392"/>
            <a:ext cx="14689632" cy="1247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18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Фото конф. Смоленской\2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917" y="-292942"/>
            <a:ext cx="5688351" cy="756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Фото конф. Смоленской\2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6" y="-2163748"/>
            <a:ext cx="7097314" cy="943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2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Фото конф. Смоленской\27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387424"/>
            <a:ext cx="11706880" cy="9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09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Фото конф. Смоленской\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6563" y="-243408"/>
            <a:ext cx="7560840" cy="1220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Фото конф. Смоленской\29.  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2259632"/>
            <a:ext cx="7544927" cy="1198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52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Фото конф. Смоленской\31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-2619674"/>
            <a:ext cx="13430344" cy="1784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16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Фото конф. Смоленской\30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-3915816"/>
            <a:ext cx="12718851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конф. Смоленской\2. Открытие конференции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891480"/>
            <a:ext cx="10945216" cy="742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48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Фото конф. Смоленской\32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2763689"/>
            <a:ext cx="10225136" cy="123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43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Фото конф. Смоленской\33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387424"/>
            <a:ext cx="5003657" cy="755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dmin\Desktop\Фото конф. Смоленской\34.  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033" y="-387424"/>
            <a:ext cx="7023597" cy="755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4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Фото конф. Смоленской\35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4944" y="-1035496"/>
            <a:ext cx="8298354" cy="1324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Admin\Desktop\Фото конф. Смоленской\36.  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410" y="-1035496"/>
            <a:ext cx="5684499" cy="108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Фото конф. Смоленской\37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246789"/>
            <a:ext cx="5256584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Admin\Desktop\Фото конф. Смоленской\38.  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-246789"/>
            <a:ext cx="5741174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2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Фото конф. Смоленской\39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9768510" cy="831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02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\Desktop\Фото конф. Смоленской\40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459432"/>
            <a:ext cx="5688351" cy="99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Admin\Desktop\Фото конф. Смоленской\39.  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459431"/>
            <a:ext cx="7273089" cy="1617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92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dmin\Desktop\Фото конф. Смоленской\41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5" y="-1539552"/>
            <a:ext cx="6912769" cy="897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dmin\Desktop\Фото конф. Смоленской\42.  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171400"/>
            <a:ext cx="5062883" cy="760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50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Фото конф. Смоленской\4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880320" cy="38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Admin\Desktop\Фото конф. Смоленской\45.  .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644" y="116632"/>
            <a:ext cx="2961689" cy="393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\Desktop\Фото конф. Смоленской\44.  .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1847"/>
            <a:ext cx="3744415" cy="416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Фото конф. Смоленской\48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23187"/>
            <a:ext cx="5472608" cy="727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Admin\Desktop\Фото конф. Смоленской\49.  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223187"/>
            <a:ext cx="5304660" cy="727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9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Фото конф. Смоленской\50.  .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67" y="116632"/>
            <a:ext cx="4009766" cy="616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Admin\Desktop\Фото конф. Смоленской\51.  .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5479"/>
            <a:ext cx="4645678" cy="617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4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Фото конф. Смоленской\3. Нина Германовна  Куликовских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9" cy="73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54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Фото конф. Смоленской\53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064896" cy="649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91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dmin\Desktop\Фото конф. Смоленской\54. 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7" y="-387424"/>
            <a:ext cx="9144001" cy="838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03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Фото конф. Смоленской\55. 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459432"/>
            <a:ext cx="10009112" cy="1296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7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 конф. Смоленской\4.Нина Германовна Куликовских  12.44.0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849" y="-459432"/>
            <a:ext cx="11684125" cy="76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49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Фото конф. Смоленской\5.  .  12.44.0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2364" y="-1838324"/>
            <a:ext cx="7776172" cy="161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Фото конф. Смоленской\6.   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-1838325"/>
            <a:ext cx="6552728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07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Фото конф. Смоленской\7. 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-2691680"/>
            <a:ext cx="6621314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Фото конф. Смоленской\8. Армейкие сборные пункты для военнопленных  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-2331640"/>
            <a:ext cx="6347905" cy="918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19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Фото конф. Смоленской\9. О персыльных лагерях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4904" y="-315416"/>
            <a:ext cx="9896706" cy="1315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Фото конф. Смоленской\10. Газовая машина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315416"/>
            <a:ext cx="5904656" cy="1250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75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Фото конф. Смоленской\11.   .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317939" y="5714493"/>
            <a:ext cx="50871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Фото конф. Смоленской\12.В  Музее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0927" y="-315416"/>
            <a:ext cx="6624734" cy="97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Фото конф. Смоленской\14.Возложение  цветов. Минута молчания.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-343658"/>
            <a:ext cx="6300193" cy="809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34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Фото конф. Смоленской\15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8839" y="-387424"/>
            <a:ext cx="6783316" cy="914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Фото конф. Смоленской\16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477" y="-387424"/>
            <a:ext cx="6466155" cy="802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8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0</Words>
  <Application>Microsoft Office PowerPoint</Application>
  <PresentationFormat>Экран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45</cp:revision>
  <dcterms:created xsi:type="dcterms:W3CDTF">2025-03-15T17:21:14Z</dcterms:created>
  <dcterms:modified xsi:type="dcterms:W3CDTF">2025-03-19T04:48:48Z</dcterms:modified>
</cp:coreProperties>
</file>