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9"/>
  </p:notesMasterIdLst>
  <p:sldIdLst>
    <p:sldId id="281" r:id="rId2"/>
    <p:sldId id="280" r:id="rId3"/>
    <p:sldId id="291" r:id="rId4"/>
    <p:sldId id="295" r:id="rId5"/>
    <p:sldId id="275" r:id="rId6"/>
    <p:sldId id="296" r:id="rId7"/>
    <p:sldId id="264" r:id="rId8"/>
    <p:sldId id="290" r:id="rId9"/>
    <p:sldId id="267" r:id="rId10"/>
    <p:sldId id="286" r:id="rId11"/>
    <p:sldId id="285" r:id="rId12"/>
    <p:sldId id="287" r:id="rId13"/>
    <p:sldId id="283" r:id="rId14"/>
    <p:sldId id="265" r:id="rId15"/>
    <p:sldId id="257" r:id="rId16"/>
    <p:sldId id="259" r:id="rId17"/>
    <p:sldId id="261" r:id="rId18"/>
    <p:sldId id="258" r:id="rId19"/>
    <p:sldId id="260" r:id="rId20"/>
    <p:sldId id="288" r:id="rId21"/>
    <p:sldId id="276" r:id="rId22"/>
    <p:sldId id="271" r:id="rId23"/>
    <p:sldId id="293" r:id="rId24"/>
    <p:sldId id="294" r:id="rId25"/>
    <p:sldId id="292" r:id="rId26"/>
    <p:sldId id="262" r:id="rId27"/>
    <p:sldId id="273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28" autoAdjust="0"/>
    <p:restoredTop sz="99452" autoAdjust="0"/>
  </p:normalViewPr>
  <p:slideViewPr>
    <p:cSldViewPr>
      <p:cViewPr varScale="1">
        <p:scale>
          <a:sx n="81" d="100"/>
          <a:sy n="81" d="100"/>
        </p:scale>
        <p:origin x="-80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5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6F714D-5E0F-4547-B1A9-DB76CC087C9E}" type="datetimeFigureOut">
              <a:rPr lang="ru-RU" smtClean="0"/>
              <a:t>14.03.2025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3048E4-A09E-4C77-9A6F-5A265547EB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9394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3048E4-A09E-4C77-9A6F-5A265547EB53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608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3048E4-A09E-4C77-9A6F-5A265547EB53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898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2329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9268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8280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260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718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6685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3097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314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3713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0892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9308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8617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Фото презентация Памяти от потомков  народного ополчения зашитников  Москвы в годы  Великой Отечественной  войны\4.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7379" y="-243408"/>
            <a:ext cx="11181457" cy="748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457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Фото презентация Памяти от потомков  народного ополчения зашитников  Москвы в годы  Великой Отечественной  войны\17. Вечная  слава героям. Павшим за свободу и независимость нашей Родины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40960" cy="679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373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Фото презентация Памяти от потомков  народного ополчения зашитников  Москвы в годы  Великой Отечественной  войны\15.Храм  святителя  Николая Чудотворц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909720"/>
            <a:ext cx="8236323" cy="10938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Фото презентация Памяти от потомков  народного ополчения зашитников  Москвы в годы  Великой Отечественной  войны\15.Храм  святителя  Николая Чудотворц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" y="-387424"/>
            <a:ext cx="9139269" cy="799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99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Фото презентация Памяти от потомков  народного ополчения зашитников  Москвы в годы  Великой Отечественной  войны\18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413"/>
            <a:ext cx="9180255" cy="669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606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esktop\Фото презентация Памяти от потомков  народного ополчения зашитников  Москвы в годы  Великой Отечественной  войны\13. Памяти  советским военнопленным погибших в концлагере  Дулаг - 184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884" y="260648"/>
            <a:ext cx="4678826" cy="621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05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Фото презентация Памяти от потомков  народного ополчения зашитников  Москвы в годы  Великой Отечественной  войны\2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1440"/>
            <a:ext cx="9144000" cy="770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709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Фото презентация Памяти от потомков  народного ополчения зашитников  Москвы в годы  Великой Отечественной  войны\3.  Потомки 2-ой дивизии народного ополчения Москвы Сталинского района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9649072" cy="886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6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Фото презентация Памяти от потомков  народного ополчения зашитников  Москвы в годы  Великой Отечественной  войны\7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188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esktop\Фото презентация Памяти от потомков  народного ополчения зашитников  Москвы в годы  Великой Отечественной  войны\9.   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171400"/>
            <a:ext cx="11268744" cy="11018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43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Admin\Desktop\7BD0~1\5_134E~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4320480" cy="65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Фото презентация Памяти от потомков  народного ополчения зашитников  Москвы в годы  Великой Отечественной  войны\8.Митинг. Богородицкое поле. Вязьм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2656"/>
            <a:ext cx="4565104" cy="65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238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Admin\Desktop\Фото презентация Памяти от потомков  народного ополчения зашитников  Москвы в годы  Великой Отечественной  войны\10.Здесь на Днепровском рубеже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77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584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Фото презентация Памяти от потомков  народного ополчения зашитников  Москвы в годы  Великой Отечественной  войны\6. Вид  Москвы в 1941 году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332" y="-243408"/>
            <a:ext cx="9451860" cy="747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610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esktop\Фото презентация Памяти от потомков  народного ополчения зашитников  Москвы в годы  Великой Отечественной  войны\20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747464"/>
            <a:ext cx="9396536" cy="10708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7117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Фото презентация Памяти от потомков  народного ополчения зашитников  Москвы в годы  Великой Отечественной  войны\22. Второй слёт Потомков  Народного ополчения Москвы 13 дивизии Народного ополчения Москв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21213" y="-1046163"/>
            <a:ext cx="15240001" cy="857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661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Фото презентация Памяти от потомков  народного ополчения зашитников  Москвы в годы  Великой Отечественной  войны\24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62625" y="-2990850"/>
            <a:ext cx="16581438" cy="1243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465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Фото презентация Памяти от потомков  народного ополчения зашитников  Москвы в годы  Великой Отечественной  войны\37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0688" y="0"/>
            <a:ext cx="11593288" cy="7461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949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\Desktop\Фото презентация Памяти от потомков  народного ополчения зашитников  Москвы в годы  Великой Отечественной  войны\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4664" y="-1179512"/>
            <a:ext cx="10657184" cy="829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37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\Desktop\Фото презентация Памяти от потомков  народного ополчения зашитников  Москвы в годы  Великой Отечественной  войны\38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0648" y="-661392"/>
            <a:ext cx="10557467" cy="1080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51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Фото презентация Памяти от потомков  народного ополчения зашитников  Москвы в годы  Великой Отечественной  войны\12..Памяный крест на територии лазарета №1 в г.Вязьм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70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128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\Desktop\Фото презентация Памяти от потомков  народного ополчения зашитников  Москвы в годы  Великой Отечественной  войны\40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6713" y="26988"/>
            <a:ext cx="11105257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67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Admin\Desktop\Фото презентация Памяти от потомков  народного ополчения зашитников  Москвы в годы  Великой Отечественной  войны\27. Москва Красная площадь 7 ноября 1941 год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3979" y="-171400"/>
            <a:ext cx="10555095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882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esktop\Фото презентация Памяти от потомков  народного ополчения зашитников  Москвы в годы  Великой Отечественной  войны\28. 7 ноября 1941 год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1500" y="-891480"/>
            <a:ext cx="11598076" cy="792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246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Фото презентация Памяти от потомков  народного ополчения зашитников  Москвы в годы  Великой Отечественной  войны\20.Охрана  неба 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243408"/>
            <a:ext cx="9649072" cy="7344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602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esktop\Фото презентация Памяти от потомков  народного ополчения зашитников  Москвы в годы  Великой Отечественной  войны\35. Фото. Идет бой за Москву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0688" y="-1035495"/>
            <a:ext cx="11871736" cy="755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412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H="1">
            <a:off x="457201" y="4653136"/>
            <a:ext cx="45719" cy="65168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1026" name="Picture 2" descr="C:\Users\Admin\Desktop\25. Москва 16 октября 1941 года. Фотомонтаж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577064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825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\Desktop\Фото презентация Памяти от потомков  народного ополчения зашитников  Москвы в годы  Великой Отечественной  войны\22. Строительство оборонительного рубежа на подступах к Москв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982" y="-531439"/>
            <a:ext cx="5076553" cy="753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Фото презентация Памяти от потомков  народного ополчения зашитников  Москвы в годы  Великой Отечественной  войны\21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531438"/>
            <a:ext cx="4680519" cy="753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433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Фото презентация Памяти от потомков  народного ополчения зашитников  Москвы в годы  Великой Отечественной  войны\12..Памяный крест на територии лазарета №1 в г.Вязьм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264" y="764704"/>
            <a:ext cx="6048672" cy="578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120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207</TotalTime>
  <Words>2</Words>
  <Application>Microsoft Office PowerPoint</Application>
  <PresentationFormat>Экран (4:3)</PresentationFormat>
  <Paragraphs>2</Paragraphs>
  <Slides>27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28</cp:revision>
  <dcterms:created xsi:type="dcterms:W3CDTF">2025-03-04T05:01:44Z</dcterms:created>
  <dcterms:modified xsi:type="dcterms:W3CDTF">2025-03-14T08:25:40Z</dcterms:modified>
</cp:coreProperties>
</file>